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0" r:id="rId3"/>
    <p:sldId id="261" r:id="rId4"/>
    <p:sldId id="262" r:id="rId5"/>
    <p:sldId id="263" r:id="rId6"/>
    <p:sldId id="266" r:id="rId7"/>
    <p:sldId id="265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25/03/2022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9" y="90832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Es una estructura de tipo </a:t>
            </a:r>
            <a:r>
              <a:rPr lang="es-CO" sz="4000" b="1" dirty="0"/>
              <a:t>FIFO</a:t>
            </a:r>
            <a:r>
              <a:rPr lang="es-CO" sz="3200" dirty="0"/>
              <a:t>. Primero en entrar, primero en salir. (Cola de Admisiones y Registros)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412124" y="2465302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Donde se Utiliza: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09974" y="3075748"/>
            <a:ext cx="11204619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1. Problemas donde las personas necesitan servicios (Bancarios, Académicos)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9974" y="3678770"/>
            <a:ext cx="11204619" cy="156966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2. Sistemas operativos: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 E/S (cola de impresión)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Colas múltiples en procesos.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Colas de algoritmos de reemplazo de página.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09974" y="5389787"/>
            <a:ext cx="11204619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3. Estadística Teoría de Colas.</a:t>
            </a:r>
          </a:p>
          <a:p>
            <a:r>
              <a:rPr lang="es-CO" sz="2400" dirty="0">
                <a:solidFill>
                  <a:schemeClr val="bg1"/>
                </a:solidFill>
              </a:rPr>
              <a:t>Matemáticas, comparaciones de servicios para optimizar la atención a los Usuarios.</a:t>
            </a:r>
          </a:p>
        </p:txBody>
      </p:sp>
    </p:spTree>
    <p:extLst>
      <p:ext uri="{BB962C8B-B14F-4D97-AF65-F5344CB8AC3E}">
        <p14:creationId xmlns:p14="http://schemas.microsoft.com/office/powerpoint/2010/main" val="3056279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arcador de contenido 12">
            <a:extLst>
              <a:ext uri="{FF2B5EF4-FFF2-40B4-BE49-F238E27FC236}">
                <a16:creationId xmlns:a16="http://schemas.microsoft.com/office/drawing/2014/main" id="{2C59A586-07EC-40A3-AF8C-17DB61B22E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887" y="408903"/>
            <a:ext cx="3050526" cy="2174912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F8E291F-0657-4EA6-85FF-B01B9ED2A6D8}"/>
              </a:ext>
            </a:extLst>
          </p:cNvPr>
          <p:cNvSpPr txBox="1"/>
          <p:nvPr/>
        </p:nvSpPr>
        <p:spPr>
          <a:xfrm>
            <a:off x="8539621" y="94732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69E28B8-8ED9-4C56-86DE-2B2C5481A2B3}"/>
              </a:ext>
            </a:extLst>
          </p:cNvPr>
          <p:cNvSpPr txBox="1"/>
          <p:nvPr/>
        </p:nvSpPr>
        <p:spPr>
          <a:xfrm>
            <a:off x="9374602" y="94732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Tope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CE54BD8-6FEF-47AD-B807-E9F29DF4D919}"/>
              </a:ext>
            </a:extLst>
          </p:cNvPr>
          <p:cNvSpPr txBox="1"/>
          <p:nvPr/>
        </p:nvSpPr>
        <p:spPr>
          <a:xfrm>
            <a:off x="10209583" y="94732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X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8FD2D6-ECF8-40C6-9EE6-73F47B21E23E}"/>
              </a:ext>
            </a:extLst>
          </p:cNvPr>
          <p:cNvSpPr txBox="1"/>
          <p:nvPr/>
        </p:nvSpPr>
        <p:spPr>
          <a:xfrm>
            <a:off x="8539621" y="1515280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AA</a:t>
            </a:r>
          </a:p>
          <a:p>
            <a:endParaRPr lang="es-CO" b="1" dirty="0"/>
          </a:p>
          <a:p>
            <a:r>
              <a:rPr lang="es-CO" b="1" dirty="0"/>
              <a:t>BB</a:t>
            </a:r>
          </a:p>
          <a:p>
            <a:endParaRPr lang="es-CO" b="1" dirty="0"/>
          </a:p>
          <a:p>
            <a:r>
              <a:rPr lang="es-CO" b="1" dirty="0"/>
              <a:t>CC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BC5306B-1EFB-4DDF-915A-68E91E879191}"/>
              </a:ext>
            </a:extLst>
          </p:cNvPr>
          <p:cNvSpPr txBox="1"/>
          <p:nvPr/>
        </p:nvSpPr>
        <p:spPr>
          <a:xfrm>
            <a:off x="9419677" y="1515279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  <a:p>
            <a:r>
              <a:rPr lang="es-CO" b="1" dirty="0"/>
              <a:t>01</a:t>
            </a:r>
          </a:p>
          <a:p>
            <a:r>
              <a:rPr lang="es-CO" b="1" dirty="0"/>
              <a:t>02</a:t>
            </a:r>
          </a:p>
          <a:p>
            <a:endParaRPr lang="es-CO" b="1" dirty="0"/>
          </a:p>
          <a:p>
            <a:r>
              <a:rPr lang="es-CO" b="1" dirty="0"/>
              <a:t>03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DC79FE3-1477-4EA2-9797-A83AF3CAA2A7}"/>
              </a:ext>
            </a:extLst>
          </p:cNvPr>
          <p:cNvSpPr txBox="1"/>
          <p:nvPr/>
        </p:nvSpPr>
        <p:spPr>
          <a:xfrm>
            <a:off x="10299735" y="1515279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01</a:t>
            </a:r>
          </a:p>
          <a:p>
            <a:endParaRPr lang="es-CO" b="1" dirty="0"/>
          </a:p>
          <a:p>
            <a:r>
              <a:rPr lang="es-CO" b="1" dirty="0"/>
              <a:t>02</a:t>
            </a:r>
          </a:p>
          <a:p>
            <a:endParaRPr lang="es-CO" b="1" dirty="0"/>
          </a:p>
          <a:p>
            <a:r>
              <a:rPr lang="es-CO" b="1" dirty="0"/>
              <a:t>03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D183AB7-C5E8-4EE6-96A1-22F7F4D7C8C3}"/>
              </a:ext>
            </a:extLst>
          </p:cNvPr>
          <p:cNvSpPr/>
          <p:nvPr/>
        </p:nvSpPr>
        <p:spPr>
          <a:xfrm>
            <a:off x="3802912" y="247768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/>
              <a:t>																												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3CD088F-9DC7-4B5A-A124-5425F425FB7C}"/>
              </a:ext>
            </a:extLst>
          </p:cNvPr>
          <p:cNvSpPr txBox="1"/>
          <p:nvPr/>
        </p:nvSpPr>
        <p:spPr>
          <a:xfrm>
            <a:off x="1281132" y="347756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AA</a:t>
            </a:r>
            <a:endParaRPr lang="es-CO" b="1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7C3F17E-F805-44B1-8241-802785D27001}"/>
              </a:ext>
            </a:extLst>
          </p:cNvPr>
          <p:cNvSpPr txBox="1"/>
          <p:nvPr/>
        </p:nvSpPr>
        <p:spPr>
          <a:xfrm>
            <a:off x="2464122" y="3477565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4E5F826-B865-4F10-960D-2DDE22545721}"/>
              </a:ext>
            </a:extLst>
          </p:cNvPr>
          <p:cNvSpPr txBox="1"/>
          <p:nvPr/>
        </p:nvSpPr>
        <p:spPr>
          <a:xfrm>
            <a:off x="1322265" y="444522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BB</a:t>
            </a:r>
            <a:endParaRPr lang="es-CO" b="1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806EEF8-AC52-4F43-BD0A-8D3082CB1D12}"/>
              </a:ext>
            </a:extLst>
          </p:cNvPr>
          <p:cNvSpPr txBox="1"/>
          <p:nvPr/>
        </p:nvSpPr>
        <p:spPr>
          <a:xfrm>
            <a:off x="2505255" y="444522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  <a:endParaRPr lang="es-CO" b="1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488D87D-8262-4CCA-8CDF-6FE85562EB1C}"/>
              </a:ext>
            </a:extLst>
          </p:cNvPr>
          <p:cNvSpPr txBox="1"/>
          <p:nvPr/>
        </p:nvSpPr>
        <p:spPr>
          <a:xfrm>
            <a:off x="1468837" y="5412891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CC</a:t>
            </a:r>
            <a:endParaRPr lang="es-CO" b="1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98FEECE-2DA2-43C2-AB0C-528E0DB400C9}"/>
              </a:ext>
            </a:extLst>
          </p:cNvPr>
          <p:cNvSpPr txBox="1"/>
          <p:nvPr/>
        </p:nvSpPr>
        <p:spPr>
          <a:xfrm>
            <a:off x="2651827" y="542021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D2BBBD18-A6FE-44A2-8852-2610A55F4CE5}"/>
              </a:ext>
            </a:extLst>
          </p:cNvPr>
          <p:cNvCxnSpPr>
            <a:cxnSpLocks/>
          </p:cNvCxnSpPr>
          <p:nvPr/>
        </p:nvCxnSpPr>
        <p:spPr>
          <a:xfrm flipV="1">
            <a:off x="3444132" y="5613058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3A354105-1590-4108-930F-10984685673A}"/>
              </a:ext>
            </a:extLst>
          </p:cNvPr>
          <p:cNvCxnSpPr/>
          <p:nvPr/>
        </p:nvCxnSpPr>
        <p:spPr>
          <a:xfrm flipV="1">
            <a:off x="3182329" y="464984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A303C71-77AA-405A-A899-FE7A760EF6ED}"/>
              </a:ext>
            </a:extLst>
          </p:cNvPr>
          <p:cNvSpPr txBox="1"/>
          <p:nvPr/>
        </p:nvSpPr>
        <p:spPr>
          <a:xfrm>
            <a:off x="1713700" y="3955012"/>
            <a:ext cx="1182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01</a:t>
            </a:r>
            <a:endParaRPr lang="es-CO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F5B63BA-6069-4377-A4E3-64B866CDEAFC}"/>
              </a:ext>
            </a:extLst>
          </p:cNvPr>
          <p:cNvSpPr txBox="1"/>
          <p:nvPr/>
        </p:nvSpPr>
        <p:spPr>
          <a:xfrm>
            <a:off x="1908138" y="4871372"/>
            <a:ext cx="1111968" cy="369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02</a:t>
            </a:r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ED6ABF0-2CD1-4DCB-9EB4-C817F2CD8FB6}"/>
              </a:ext>
            </a:extLst>
          </p:cNvPr>
          <p:cNvSpPr txBox="1"/>
          <p:nvPr/>
        </p:nvSpPr>
        <p:spPr>
          <a:xfrm>
            <a:off x="3830494" y="447335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AA</a:t>
            </a:r>
            <a:endParaRPr lang="es-CO" b="1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749CA2E-5E9A-4839-AB26-9B14FD9819B9}"/>
              </a:ext>
            </a:extLst>
          </p:cNvPr>
          <p:cNvSpPr txBox="1"/>
          <p:nvPr/>
        </p:nvSpPr>
        <p:spPr>
          <a:xfrm>
            <a:off x="5013484" y="447335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67A685E-C6C8-4A75-85F1-90833EAFD5C0}"/>
              </a:ext>
            </a:extLst>
          </p:cNvPr>
          <p:cNvSpPr txBox="1"/>
          <p:nvPr/>
        </p:nvSpPr>
        <p:spPr>
          <a:xfrm>
            <a:off x="4156905" y="540026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BB</a:t>
            </a:r>
            <a:endParaRPr lang="es-CO" b="1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42CBE8C-0AF3-4AC2-8B9B-3482193DC80F}"/>
              </a:ext>
            </a:extLst>
          </p:cNvPr>
          <p:cNvSpPr txBox="1"/>
          <p:nvPr/>
        </p:nvSpPr>
        <p:spPr>
          <a:xfrm>
            <a:off x="5339895" y="540026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  <a:endParaRPr lang="es-CO" b="1" dirty="0"/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3782FB2C-4908-4170-970F-6A799F6F032B}"/>
              </a:ext>
            </a:extLst>
          </p:cNvPr>
          <p:cNvCxnSpPr/>
          <p:nvPr/>
        </p:nvCxnSpPr>
        <p:spPr>
          <a:xfrm flipV="1">
            <a:off x="6016969" y="560488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18211DE6-973F-4BCE-900C-2E7064A66094}"/>
              </a:ext>
            </a:extLst>
          </p:cNvPr>
          <p:cNvSpPr txBox="1"/>
          <p:nvPr/>
        </p:nvSpPr>
        <p:spPr>
          <a:xfrm>
            <a:off x="4742778" y="5826412"/>
            <a:ext cx="1111968" cy="369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02</a:t>
            </a:r>
            <a:endParaRPr lang="es-CO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8FC8A4C2-C2C9-46C7-9D7F-CD38D0EF2A08}"/>
              </a:ext>
            </a:extLst>
          </p:cNvPr>
          <p:cNvSpPr txBox="1"/>
          <p:nvPr/>
        </p:nvSpPr>
        <p:spPr>
          <a:xfrm>
            <a:off x="6665134" y="542839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AA</a:t>
            </a:r>
            <a:endParaRPr lang="es-CO" b="1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F25706E5-DECD-4C62-9FBD-4894F7D4B227}"/>
              </a:ext>
            </a:extLst>
          </p:cNvPr>
          <p:cNvSpPr txBox="1"/>
          <p:nvPr/>
        </p:nvSpPr>
        <p:spPr>
          <a:xfrm>
            <a:off x="7848124" y="542839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AB498C5-4760-4323-A98F-EF4EE6FA9FF8}"/>
              </a:ext>
            </a:extLst>
          </p:cNvPr>
          <p:cNvSpPr txBox="1"/>
          <p:nvPr/>
        </p:nvSpPr>
        <p:spPr>
          <a:xfrm>
            <a:off x="3983828" y="4890915"/>
            <a:ext cx="1420969" cy="369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       01</a:t>
            </a:r>
            <a:endParaRPr lang="es-CO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1293D0B-FB3A-470B-96EF-D92AA1A9DE4C}"/>
              </a:ext>
            </a:extLst>
          </p:cNvPr>
          <p:cNvSpPr txBox="1"/>
          <p:nvPr/>
        </p:nvSpPr>
        <p:spPr>
          <a:xfrm>
            <a:off x="2060332" y="5846356"/>
            <a:ext cx="796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03</a:t>
            </a:r>
            <a:endParaRPr lang="es-CO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01F90C08-8479-4B09-9028-27FBBD777983}"/>
              </a:ext>
            </a:extLst>
          </p:cNvPr>
          <p:cNvSpPr txBox="1"/>
          <p:nvPr/>
        </p:nvSpPr>
        <p:spPr>
          <a:xfrm>
            <a:off x="7196840" y="5854323"/>
            <a:ext cx="957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    01</a:t>
            </a:r>
            <a:endParaRPr lang="es-CO" dirty="0"/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13F7D232-1C71-4598-9B80-7F76D7961FD9}"/>
              </a:ext>
            </a:extLst>
          </p:cNvPr>
          <p:cNvCxnSpPr/>
          <p:nvPr/>
        </p:nvCxnSpPr>
        <p:spPr>
          <a:xfrm>
            <a:off x="8539621" y="2093668"/>
            <a:ext cx="24022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3FD31BFF-0292-4430-9CEB-24DAF0601A7C}"/>
              </a:ext>
            </a:extLst>
          </p:cNvPr>
          <p:cNvCxnSpPr>
            <a:cxnSpLocks/>
          </p:cNvCxnSpPr>
          <p:nvPr/>
        </p:nvCxnSpPr>
        <p:spPr>
          <a:xfrm>
            <a:off x="8493624" y="2477684"/>
            <a:ext cx="24482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00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27522" y="564113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Operaciones con Colas: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54547" y="1999150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Consiste en llevar elementos a la cola.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70455" y="1414375"/>
            <a:ext cx="2640169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1. Encolar: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39520" y="3297771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Consiste en sacar elementos de la cola.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55427" y="2712996"/>
            <a:ext cx="2655197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2. Desencolar: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278967" y="1999149"/>
            <a:ext cx="2498503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chemeClr val="bg1"/>
                </a:solidFill>
              </a:rPr>
              <a:t>*Cola Vacía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278966" y="3168699"/>
            <a:ext cx="2498503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chemeClr val="bg1"/>
                </a:solidFill>
              </a:rPr>
              <a:t>*Cola Llena</a:t>
            </a:r>
          </a:p>
        </p:txBody>
      </p:sp>
      <p:sp>
        <p:nvSpPr>
          <p:cNvPr id="9" name="Flecha derecha 8"/>
          <p:cNvSpPr/>
          <p:nvPr/>
        </p:nvSpPr>
        <p:spPr>
          <a:xfrm>
            <a:off x="6877318" y="2036254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Flecha derecha 9"/>
          <p:cNvSpPr/>
          <p:nvPr/>
        </p:nvSpPr>
        <p:spPr>
          <a:xfrm>
            <a:off x="6877317" y="3334876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/>
          <p:cNvSpPr txBox="1"/>
          <p:nvPr/>
        </p:nvSpPr>
        <p:spPr>
          <a:xfrm>
            <a:off x="154547" y="3985641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Operaciones de Colas: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480593" y="4674330"/>
            <a:ext cx="367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 vectores.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242549" y="4606199"/>
            <a:ext cx="2668075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1. Estática: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4480593" y="5466933"/>
            <a:ext cx="2799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Listas ligadas.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227522" y="5466934"/>
            <a:ext cx="2683102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2. Dinámica</a:t>
            </a:r>
          </a:p>
        </p:txBody>
      </p:sp>
      <p:sp>
        <p:nvSpPr>
          <p:cNvPr id="16" name="Flecha derecha 15"/>
          <p:cNvSpPr/>
          <p:nvPr/>
        </p:nvSpPr>
        <p:spPr>
          <a:xfrm>
            <a:off x="3029573" y="4674330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Flecha derecha 16"/>
          <p:cNvSpPr/>
          <p:nvPr/>
        </p:nvSpPr>
        <p:spPr>
          <a:xfrm>
            <a:off x="3029572" y="5504038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CuadroTexto 17"/>
          <p:cNvSpPr txBox="1"/>
          <p:nvPr/>
        </p:nvSpPr>
        <p:spPr>
          <a:xfrm>
            <a:off x="4862662" y="6239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</p:spTree>
    <p:extLst>
      <p:ext uri="{BB962C8B-B14F-4D97-AF65-F5344CB8AC3E}">
        <p14:creationId xmlns:p14="http://schemas.microsoft.com/office/powerpoint/2010/main" val="308220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987608" y="-8254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96214" y="856075"/>
            <a:ext cx="2846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Como Encolar: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412901" y="201498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4595891" y="201498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296214" y="1440850"/>
            <a:ext cx="23954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P=NULL</a:t>
            </a:r>
          </a:p>
          <a:p>
            <a:r>
              <a:rPr lang="es-CO" sz="2800" dirty="0"/>
              <a:t>D=2</a:t>
            </a:r>
          </a:p>
          <a:p>
            <a:r>
              <a:rPr lang="es-CO" sz="2800" dirty="0"/>
              <a:t>New(x)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9734292" y="197420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2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0917282" y="197420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4056845" y="160487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4144850" y="242697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4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0323361" y="158448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10411366" y="240658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4</a:t>
            </a:r>
          </a:p>
        </p:txBody>
      </p:sp>
      <p:sp>
        <p:nvSpPr>
          <p:cNvPr id="14" name="Flecha derecha 13"/>
          <p:cNvSpPr/>
          <p:nvPr/>
        </p:nvSpPr>
        <p:spPr>
          <a:xfrm>
            <a:off x="1732949" y="1953816"/>
            <a:ext cx="1339403" cy="4731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CuadroTexto 14"/>
          <p:cNvSpPr txBox="1"/>
          <p:nvPr/>
        </p:nvSpPr>
        <p:spPr>
          <a:xfrm>
            <a:off x="5961051" y="1361126"/>
            <a:ext cx="23954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DATO(X)=D</a:t>
            </a:r>
          </a:p>
          <a:p>
            <a:r>
              <a:rPr lang="es-CO" sz="2800" dirty="0"/>
              <a:t>LIGA(X)=P</a:t>
            </a:r>
          </a:p>
          <a:p>
            <a:r>
              <a:rPr lang="es-CO" sz="2800" dirty="0"/>
              <a:t>P=X</a:t>
            </a:r>
          </a:p>
          <a:p>
            <a:r>
              <a:rPr lang="es-CO" sz="2800" dirty="0"/>
              <a:t>Ult=P</a:t>
            </a:r>
          </a:p>
        </p:txBody>
      </p:sp>
      <p:sp>
        <p:nvSpPr>
          <p:cNvPr id="16" name="Flecha derecha 15"/>
          <p:cNvSpPr/>
          <p:nvPr/>
        </p:nvSpPr>
        <p:spPr>
          <a:xfrm>
            <a:off x="5456119" y="1989229"/>
            <a:ext cx="410767" cy="411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Flecha derecha 16"/>
          <p:cNvSpPr/>
          <p:nvPr/>
        </p:nvSpPr>
        <p:spPr>
          <a:xfrm>
            <a:off x="8081209" y="1953815"/>
            <a:ext cx="1339403" cy="4731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Llamada ovalada 18"/>
          <p:cNvSpPr/>
          <p:nvPr/>
        </p:nvSpPr>
        <p:spPr>
          <a:xfrm>
            <a:off x="206062" y="3177008"/>
            <a:ext cx="1983346" cy="74697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>
                <a:solidFill>
                  <a:srgbClr val="FF0000"/>
                </a:solidFill>
              </a:rPr>
              <a:t>D=10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206062" y="4552851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2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1389052" y="4552851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8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05367" y="4990610"/>
            <a:ext cx="53904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2750584" y="455822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25" name="CuadroTexto 24"/>
          <p:cNvSpPr txBox="1"/>
          <p:nvPr/>
        </p:nvSpPr>
        <p:spPr>
          <a:xfrm>
            <a:off x="3933574" y="455822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3339653" y="416850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3427658" y="499061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8</a:t>
            </a:r>
          </a:p>
        </p:txBody>
      </p:sp>
      <p:cxnSp>
        <p:nvCxnSpPr>
          <p:cNvPr id="32" name="Conector recto de flecha 31"/>
          <p:cNvCxnSpPr>
            <a:stCxn id="21" idx="3"/>
            <a:endCxn id="24" idx="1"/>
          </p:cNvCxnSpPr>
          <p:nvPr/>
        </p:nvCxnSpPr>
        <p:spPr>
          <a:xfrm>
            <a:off x="2066126" y="4737517"/>
            <a:ext cx="684458" cy="53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lamada de nube 33"/>
          <p:cNvSpPr/>
          <p:nvPr/>
        </p:nvSpPr>
        <p:spPr>
          <a:xfrm>
            <a:off x="5523247" y="3198445"/>
            <a:ext cx="3271078" cy="1539072"/>
          </a:xfrm>
          <a:prstGeom prst="cloud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Liga(X)=ligap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Liga(P)=X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Ult=x</a:t>
            </a:r>
          </a:p>
        </p:txBody>
      </p:sp>
      <p:sp>
        <p:nvSpPr>
          <p:cNvPr id="35" name="Llamada de nube 34"/>
          <p:cNvSpPr/>
          <p:nvPr/>
        </p:nvSpPr>
        <p:spPr>
          <a:xfrm>
            <a:off x="5464340" y="5118435"/>
            <a:ext cx="3271078" cy="1539072"/>
          </a:xfrm>
          <a:prstGeom prst="cloud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Liga(X)=liga(Ult)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Liga(Ult)=X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Ult=x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216793" y="590298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2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1399783" y="5902985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816098" y="6340744"/>
            <a:ext cx="53904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2761315" y="590835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</a:t>
            </a:r>
            <a:r>
              <a:rPr lang="es-CO" b="1" dirty="0"/>
              <a:t>0</a:t>
            </a:r>
          </a:p>
        </p:txBody>
      </p:sp>
      <p:sp>
        <p:nvSpPr>
          <p:cNvPr id="40" name="CuadroTexto 39"/>
          <p:cNvSpPr txBox="1"/>
          <p:nvPr/>
        </p:nvSpPr>
        <p:spPr>
          <a:xfrm>
            <a:off x="3944305" y="590835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3350384" y="551863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42" name="CuadroTexto 41"/>
          <p:cNvSpPr txBox="1"/>
          <p:nvPr/>
        </p:nvSpPr>
        <p:spPr>
          <a:xfrm>
            <a:off x="3438389" y="634074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8</a:t>
            </a:r>
          </a:p>
        </p:txBody>
      </p:sp>
      <p:cxnSp>
        <p:nvCxnSpPr>
          <p:cNvPr id="43" name="Conector recto 42"/>
          <p:cNvCxnSpPr/>
          <p:nvPr/>
        </p:nvCxnSpPr>
        <p:spPr>
          <a:xfrm flipH="1">
            <a:off x="1483934" y="5740640"/>
            <a:ext cx="489012" cy="6688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/>
          <p:cNvSpPr txBox="1"/>
          <p:nvPr/>
        </p:nvSpPr>
        <p:spPr>
          <a:xfrm>
            <a:off x="1422787" y="552768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FF0000"/>
                </a:solidFill>
              </a:rPr>
              <a:t>8</a:t>
            </a:r>
          </a:p>
        </p:txBody>
      </p:sp>
      <p:cxnSp>
        <p:nvCxnSpPr>
          <p:cNvPr id="45" name="Conector recto de flecha 44"/>
          <p:cNvCxnSpPr>
            <a:stCxn id="37" idx="3"/>
            <a:endCxn id="39" idx="1"/>
          </p:cNvCxnSpPr>
          <p:nvPr/>
        </p:nvCxnSpPr>
        <p:spPr>
          <a:xfrm>
            <a:off x="2076857" y="6087651"/>
            <a:ext cx="684458" cy="53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lecha curvada hacia abajo 46"/>
          <p:cNvSpPr/>
          <p:nvPr/>
        </p:nvSpPr>
        <p:spPr>
          <a:xfrm rot="19069159">
            <a:off x="3885941" y="4579772"/>
            <a:ext cx="2610287" cy="525694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48" name="Flecha curvada hacia arriba 47"/>
          <p:cNvSpPr/>
          <p:nvPr/>
        </p:nvSpPr>
        <p:spPr>
          <a:xfrm>
            <a:off x="4385128" y="6277689"/>
            <a:ext cx="2240923" cy="316763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55" name="CuadroTexto 54"/>
          <p:cNvSpPr txBox="1"/>
          <p:nvPr/>
        </p:nvSpPr>
        <p:spPr>
          <a:xfrm>
            <a:off x="8909747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6" name="CuadroTexto 55"/>
          <p:cNvSpPr txBox="1"/>
          <p:nvPr/>
        </p:nvSpPr>
        <p:spPr>
          <a:xfrm>
            <a:off x="9744728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57" name="CuadroTexto 56"/>
          <p:cNvSpPr txBox="1"/>
          <p:nvPr/>
        </p:nvSpPr>
        <p:spPr>
          <a:xfrm>
            <a:off x="10579709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8909747" y="3654555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  <a:p>
            <a:pPr algn="ctr"/>
            <a:r>
              <a:rPr lang="es-CO" dirty="0"/>
              <a:t>4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4</a:t>
            </a:r>
          </a:p>
          <a:p>
            <a:pPr algn="ctr"/>
            <a:endParaRPr lang="es-CO" dirty="0"/>
          </a:p>
        </p:txBody>
      </p:sp>
      <p:sp>
        <p:nvSpPr>
          <p:cNvPr id="59" name="CuadroTexto 58"/>
          <p:cNvSpPr txBox="1"/>
          <p:nvPr/>
        </p:nvSpPr>
        <p:spPr>
          <a:xfrm>
            <a:off x="9789803" y="3654554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</a:t>
            </a:r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CO" dirty="0"/>
              <a:t>8</a:t>
            </a:r>
          </a:p>
          <a:p>
            <a:pPr algn="ctr"/>
            <a:endParaRPr lang="es-CO" dirty="0"/>
          </a:p>
        </p:txBody>
      </p:sp>
      <p:sp>
        <p:nvSpPr>
          <p:cNvPr id="60" name="CuadroTexto 59"/>
          <p:cNvSpPr txBox="1"/>
          <p:nvPr/>
        </p:nvSpPr>
        <p:spPr>
          <a:xfrm>
            <a:off x="10669861" y="3654554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10</a:t>
            </a:r>
          </a:p>
          <a:p>
            <a:endParaRPr lang="es-CO" dirty="0"/>
          </a:p>
        </p:txBody>
      </p:sp>
      <p:sp>
        <p:nvSpPr>
          <p:cNvPr id="61" name="CuadroTexto 60"/>
          <p:cNvSpPr txBox="1"/>
          <p:nvPr/>
        </p:nvSpPr>
        <p:spPr>
          <a:xfrm>
            <a:off x="11363176" y="309733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Ult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11453328" y="3665285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Null</a:t>
            </a:r>
          </a:p>
          <a:p>
            <a:r>
              <a:rPr lang="es-CO" b="1" dirty="0">
                <a:solidFill>
                  <a:schemeClr val="bg1"/>
                </a:solidFill>
              </a:rPr>
              <a:t>8</a:t>
            </a:r>
          </a:p>
        </p:txBody>
      </p:sp>
      <p:cxnSp>
        <p:nvCxnSpPr>
          <p:cNvPr id="64" name="Conector recto 63"/>
          <p:cNvCxnSpPr/>
          <p:nvPr/>
        </p:nvCxnSpPr>
        <p:spPr>
          <a:xfrm>
            <a:off x="8750910" y="4294737"/>
            <a:ext cx="33976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/>
          <p:cNvSpPr txBox="1"/>
          <p:nvPr/>
        </p:nvSpPr>
        <p:spPr>
          <a:xfrm>
            <a:off x="9422161" y="2718702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cxnSp>
        <p:nvCxnSpPr>
          <p:cNvPr id="67" name="Conector recto 66"/>
          <p:cNvCxnSpPr/>
          <p:nvPr/>
        </p:nvCxnSpPr>
        <p:spPr>
          <a:xfrm flipH="1">
            <a:off x="9028090" y="3718949"/>
            <a:ext cx="353885" cy="2694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/>
          <p:cNvCxnSpPr/>
          <p:nvPr/>
        </p:nvCxnSpPr>
        <p:spPr>
          <a:xfrm flipH="1">
            <a:off x="11591210" y="4523007"/>
            <a:ext cx="353885" cy="2694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5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06" y="293328"/>
            <a:ext cx="2893036" cy="334924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00" y="3873455"/>
            <a:ext cx="3313699" cy="274628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969852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9804833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0639814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Ult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988472" y="815809"/>
            <a:ext cx="73231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NULL</a:t>
            </a:r>
            <a:endParaRPr lang="es-CO" dirty="0"/>
          </a:p>
          <a:p>
            <a:pPr algn="ctr"/>
            <a:r>
              <a:rPr lang="es-ES" dirty="0"/>
              <a:t>01</a:t>
            </a:r>
            <a:endParaRPr lang="es-CO" dirty="0"/>
          </a:p>
          <a:p>
            <a:pPr algn="ctr"/>
            <a:endParaRPr lang="es-ES" dirty="0"/>
          </a:p>
          <a:p>
            <a:pPr algn="ctr"/>
            <a:r>
              <a:rPr lang="es-ES" dirty="0"/>
              <a:t>0</a:t>
            </a:r>
            <a:r>
              <a:rPr lang="es-CO" dirty="0"/>
              <a:t>1</a:t>
            </a:r>
          </a:p>
          <a:p>
            <a:pPr algn="ctr"/>
            <a:endParaRPr lang="es-CO" dirty="0"/>
          </a:p>
          <a:p>
            <a:pPr algn="ctr"/>
            <a:r>
              <a:rPr lang="es-ES" dirty="0"/>
              <a:t>01</a:t>
            </a:r>
            <a:endParaRPr lang="es-CO" dirty="0"/>
          </a:p>
        </p:txBody>
      </p:sp>
      <p:sp>
        <p:nvSpPr>
          <p:cNvPr id="8" name="CuadroTexto 7"/>
          <p:cNvSpPr txBox="1"/>
          <p:nvPr/>
        </p:nvSpPr>
        <p:spPr>
          <a:xfrm>
            <a:off x="9849908" y="850550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Mari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Juan</a:t>
            </a:r>
          </a:p>
          <a:p>
            <a:endParaRPr lang="es-ES" dirty="0"/>
          </a:p>
          <a:p>
            <a:r>
              <a:rPr lang="es-ES" dirty="0"/>
              <a:t>a</a:t>
            </a:r>
            <a:r>
              <a:rPr lang="es-CO" dirty="0" err="1"/>
              <a:t>na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10729966" y="850550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ES" dirty="0"/>
              <a:t>01</a:t>
            </a:r>
          </a:p>
          <a:p>
            <a:r>
              <a:rPr lang="es-ES" dirty="0"/>
              <a:t>02</a:t>
            </a:r>
            <a:endParaRPr lang="es-CO" dirty="0"/>
          </a:p>
          <a:p>
            <a:r>
              <a:rPr lang="es-ES" dirty="0"/>
              <a:t>02</a:t>
            </a:r>
          </a:p>
          <a:p>
            <a:r>
              <a:rPr lang="es-ES" dirty="0"/>
              <a:t>03</a:t>
            </a:r>
            <a:endParaRPr lang="es-CO" dirty="0"/>
          </a:p>
        </p:txBody>
      </p:sp>
      <p:sp>
        <p:nvSpPr>
          <p:cNvPr id="10" name="CuadroTexto 9"/>
          <p:cNvSpPr txBox="1"/>
          <p:nvPr/>
        </p:nvSpPr>
        <p:spPr>
          <a:xfrm>
            <a:off x="11423281" y="29332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1513433" y="861281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01</a:t>
            </a:r>
            <a:endParaRPr lang="es-CO" b="1" dirty="0"/>
          </a:p>
          <a:p>
            <a:endParaRPr lang="es-CO" b="1" dirty="0"/>
          </a:p>
          <a:p>
            <a:endParaRPr lang="es-CO" b="1" dirty="0"/>
          </a:p>
          <a:p>
            <a:r>
              <a:rPr lang="es-ES" b="1" dirty="0"/>
              <a:t>02</a:t>
            </a:r>
            <a:endParaRPr lang="es-CO" b="1" dirty="0"/>
          </a:p>
          <a:p>
            <a:endParaRPr lang="es-ES" b="1" dirty="0"/>
          </a:p>
          <a:p>
            <a:r>
              <a:rPr lang="es-ES" b="1" dirty="0"/>
              <a:t>0</a:t>
            </a:r>
            <a:r>
              <a:rPr lang="es-CO" b="1" dirty="0"/>
              <a:t>3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3571850" y="63585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Mari</a:t>
            </a:r>
            <a:endParaRPr lang="es-CO" b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4754840" y="63585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215794" y="22573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303799" y="104784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01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646976" y="1715534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Mari</a:t>
            </a:r>
            <a:endParaRPr lang="es-CO" b="1" dirty="0"/>
          </a:p>
        </p:txBody>
      </p:sp>
      <p:sp>
        <p:nvSpPr>
          <p:cNvPr id="18" name="CuadroTexto 17"/>
          <p:cNvSpPr txBox="1"/>
          <p:nvPr/>
        </p:nvSpPr>
        <p:spPr>
          <a:xfrm>
            <a:off x="4829966" y="1715534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20" name="CuadroTexto 19"/>
          <p:cNvSpPr txBox="1"/>
          <p:nvPr/>
        </p:nvSpPr>
        <p:spPr>
          <a:xfrm>
            <a:off x="4378925" y="212752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01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093963" y="1715529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Juan</a:t>
            </a:r>
            <a:endParaRPr lang="es-CO" b="1" dirty="0"/>
          </a:p>
        </p:txBody>
      </p:sp>
      <p:sp>
        <p:nvSpPr>
          <p:cNvPr id="22" name="CuadroTexto 21"/>
          <p:cNvSpPr txBox="1"/>
          <p:nvPr/>
        </p:nvSpPr>
        <p:spPr>
          <a:xfrm>
            <a:off x="7276953" y="1715529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23" name="CuadroTexto 22"/>
          <p:cNvSpPr txBox="1"/>
          <p:nvPr/>
        </p:nvSpPr>
        <p:spPr>
          <a:xfrm>
            <a:off x="6737907" y="130541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24" name="CuadroTexto 23"/>
          <p:cNvSpPr txBox="1"/>
          <p:nvPr/>
        </p:nvSpPr>
        <p:spPr>
          <a:xfrm>
            <a:off x="6825912" y="212751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02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2367438" y="283385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Mari</a:t>
            </a:r>
            <a:endParaRPr lang="es-CO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3550428" y="283385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28" name="CuadroTexto 27"/>
          <p:cNvSpPr txBox="1"/>
          <p:nvPr/>
        </p:nvSpPr>
        <p:spPr>
          <a:xfrm>
            <a:off x="3099387" y="324584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01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4814425" y="283384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Juan</a:t>
            </a:r>
            <a:endParaRPr lang="es-CO" b="1" dirty="0"/>
          </a:p>
        </p:txBody>
      </p:sp>
      <p:sp>
        <p:nvSpPr>
          <p:cNvPr id="30" name="CuadroTexto 29"/>
          <p:cNvSpPr txBox="1"/>
          <p:nvPr/>
        </p:nvSpPr>
        <p:spPr>
          <a:xfrm>
            <a:off x="5997415" y="283384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31" name="CuadroTexto 30"/>
          <p:cNvSpPr txBox="1"/>
          <p:nvPr/>
        </p:nvSpPr>
        <p:spPr>
          <a:xfrm>
            <a:off x="5497918" y="240043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32" name="CuadroTexto 31"/>
          <p:cNvSpPr txBox="1"/>
          <p:nvPr/>
        </p:nvSpPr>
        <p:spPr>
          <a:xfrm>
            <a:off x="5546374" y="324583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02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7246388" y="284457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Ana</a:t>
            </a:r>
            <a:endParaRPr lang="es-CO" b="1" dirty="0"/>
          </a:p>
        </p:txBody>
      </p:sp>
      <p:sp>
        <p:nvSpPr>
          <p:cNvPr id="34" name="CuadroTexto 33"/>
          <p:cNvSpPr txBox="1"/>
          <p:nvPr/>
        </p:nvSpPr>
        <p:spPr>
          <a:xfrm>
            <a:off x="8429378" y="284457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35" name="CuadroTexto 34"/>
          <p:cNvSpPr txBox="1"/>
          <p:nvPr/>
        </p:nvSpPr>
        <p:spPr>
          <a:xfrm>
            <a:off x="7976657" y="246384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36" name="CuadroTexto 35"/>
          <p:cNvSpPr txBox="1"/>
          <p:nvPr/>
        </p:nvSpPr>
        <p:spPr>
          <a:xfrm>
            <a:off x="7978337" y="325656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03</a:t>
            </a:r>
          </a:p>
        </p:txBody>
      </p:sp>
      <p:cxnSp>
        <p:nvCxnSpPr>
          <p:cNvPr id="38" name="Conector recto de flecha 37"/>
          <p:cNvCxnSpPr>
            <a:stCxn id="26" idx="3"/>
            <a:endCxn id="29" idx="1"/>
          </p:cNvCxnSpPr>
          <p:nvPr/>
        </p:nvCxnSpPr>
        <p:spPr>
          <a:xfrm flipV="1">
            <a:off x="4227502" y="301851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/>
          <p:cNvCxnSpPr/>
          <p:nvPr/>
        </p:nvCxnSpPr>
        <p:spPr>
          <a:xfrm flipV="1">
            <a:off x="6674489" y="3038462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/>
          <p:nvPr/>
        </p:nvCxnSpPr>
        <p:spPr>
          <a:xfrm flipV="1">
            <a:off x="5528586" y="1896530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/>
          <p:cNvSpPr txBox="1"/>
          <p:nvPr/>
        </p:nvSpPr>
        <p:spPr>
          <a:xfrm>
            <a:off x="3758585" y="4539110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Mari</a:t>
            </a:r>
            <a:endParaRPr lang="es-CO" b="1" dirty="0"/>
          </a:p>
        </p:txBody>
      </p:sp>
      <p:sp>
        <p:nvSpPr>
          <p:cNvPr id="42" name="CuadroTexto 41"/>
          <p:cNvSpPr txBox="1"/>
          <p:nvPr/>
        </p:nvSpPr>
        <p:spPr>
          <a:xfrm>
            <a:off x="4941575" y="4539110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44" name="CuadroTexto 43"/>
          <p:cNvSpPr txBox="1"/>
          <p:nvPr/>
        </p:nvSpPr>
        <p:spPr>
          <a:xfrm>
            <a:off x="4490534" y="495109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01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6205572" y="453910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/>
              <a:t>Juan</a:t>
            </a:r>
            <a:endParaRPr lang="es-CO" b="1" dirty="0"/>
          </a:p>
        </p:txBody>
      </p:sp>
      <p:sp>
        <p:nvSpPr>
          <p:cNvPr id="46" name="CuadroTexto 45"/>
          <p:cNvSpPr txBox="1"/>
          <p:nvPr/>
        </p:nvSpPr>
        <p:spPr>
          <a:xfrm>
            <a:off x="7388562" y="4539105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03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6937521" y="4951093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02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637535" y="4549836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Ana</a:t>
            </a:r>
            <a:endParaRPr lang="es-CO" b="1" dirty="0"/>
          </a:p>
        </p:txBody>
      </p:sp>
      <p:sp>
        <p:nvSpPr>
          <p:cNvPr id="50" name="CuadroTexto 49"/>
          <p:cNvSpPr txBox="1"/>
          <p:nvPr/>
        </p:nvSpPr>
        <p:spPr>
          <a:xfrm>
            <a:off x="9820525" y="4549836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51" name="CuadroTexto 50"/>
          <p:cNvSpPr txBox="1"/>
          <p:nvPr/>
        </p:nvSpPr>
        <p:spPr>
          <a:xfrm>
            <a:off x="9281479" y="413971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52" name="CuadroTexto 51"/>
          <p:cNvSpPr txBox="1"/>
          <p:nvPr/>
        </p:nvSpPr>
        <p:spPr>
          <a:xfrm>
            <a:off x="9369484" y="496182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03</a:t>
            </a:r>
          </a:p>
        </p:txBody>
      </p:sp>
      <p:cxnSp>
        <p:nvCxnSpPr>
          <p:cNvPr id="53" name="Conector recto de flecha 52"/>
          <p:cNvCxnSpPr>
            <a:stCxn id="42" idx="3"/>
            <a:endCxn id="45" idx="1"/>
          </p:cNvCxnSpPr>
          <p:nvPr/>
        </p:nvCxnSpPr>
        <p:spPr>
          <a:xfrm flipV="1">
            <a:off x="5618649" y="4723771"/>
            <a:ext cx="586923" cy="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/>
          <p:nvPr/>
        </p:nvCxnSpPr>
        <p:spPr>
          <a:xfrm flipV="1">
            <a:off x="8065636" y="4743720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>
            <a:off x="0" y="3734873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/>
          <p:cNvSpPr txBox="1"/>
          <p:nvPr/>
        </p:nvSpPr>
        <p:spPr>
          <a:xfrm>
            <a:off x="4812118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5647099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6482080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DATO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4893035" y="5706058"/>
            <a:ext cx="642161" cy="12926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</a:rPr>
              <a:t>01</a:t>
            </a:r>
          </a:p>
          <a:p>
            <a:pPr algn="ctr"/>
            <a:r>
              <a:rPr lang="es-ES" sz="1400" b="1" dirty="0">
                <a:solidFill>
                  <a:schemeClr val="bg1"/>
                </a:solidFill>
              </a:rPr>
              <a:t>02</a:t>
            </a:r>
          </a:p>
          <a:p>
            <a:pPr algn="ctr"/>
            <a:r>
              <a:rPr lang="es-ES" sz="1400" b="1" dirty="0">
                <a:solidFill>
                  <a:schemeClr val="bg1"/>
                </a:solidFill>
              </a:rPr>
              <a:t>03</a:t>
            </a:r>
            <a:endParaRPr lang="es-CO" sz="1200" dirty="0"/>
          </a:p>
          <a:p>
            <a:pPr algn="ctr"/>
            <a:endParaRPr lang="es-CO" sz="1200" dirty="0"/>
          </a:p>
          <a:p>
            <a:pPr algn="ctr"/>
            <a:endParaRPr lang="es-CO" sz="1200" dirty="0"/>
          </a:p>
          <a:p>
            <a:pPr algn="ctr"/>
            <a:endParaRPr lang="es-CO" sz="1200" dirty="0"/>
          </a:p>
        </p:txBody>
      </p:sp>
      <p:sp>
        <p:nvSpPr>
          <p:cNvPr id="61" name="CuadroTexto 60"/>
          <p:cNvSpPr txBox="1"/>
          <p:nvPr/>
        </p:nvSpPr>
        <p:spPr>
          <a:xfrm>
            <a:off x="5691678" y="5729097"/>
            <a:ext cx="642161" cy="12926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</a:rPr>
              <a:t>01</a:t>
            </a:r>
            <a:endParaRPr lang="es-CO" sz="1200" b="1" dirty="0">
              <a:solidFill>
                <a:schemeClr val="bg1"/>
              </a:solidFill>
            </a:endParaRPr>
          </a:p>
          <a:p>
            <a:pPr algn="ctr"/>
            <a:r>
              <a:rPr lang="es-ES" sz="1400" dirty="0">
                <a:solidFill>
                  <a:schemeClr val="bg1"/>
                </a:solidFill>
              </a:rPr>
              <a:t>02</a:t>
            </a:r>
          </a:p>
          <a:p>
            <a:pPr algn="ctr"/>
            <a:r>
              <a:rPr lang="es-ES" sz="1400" dirty="0">
                <a:solidFill>
                  <a:schemeClr val="bg1"/>
                </a:solidFill>
              </a:rPr>
              <a:t>03</a:t>
            </a:r>
            <a:endParaRPr lang="es-CO" sz="1200" dirty="0">
              <a:solidFill>
                <a:schemeClr val="bg1"/>
              </a:solidFill>
            </a:endParaRPr>
          </a:p>
          <a:p>
            <a:pPr algn="ctr"/>
            <a:endParaRPr lang="es-CO" sz="1200" dirty="0"/>
          </a:p>
          <a:p>
            <a:pPr algn="ctr"/>
            <a:endParaRPr lang="es-CO" sz="1200" dirty="0"/>
          </a:p>
          <a:p>
            <a:pPr algn="ctr"/>
            <a:endParaRPr lang="es-CO" sz="1200" dirty="0"/>
          </a:p>
        </p:txBody>
      </p:sp>
      <p:sp>
        <p:nvSpPr>
          <p:cNvPr id="62" name="CuadroTexto 61"/>
          <p:cNvSpPr txBox="1"/>
          <p:nvPr/>
        </p:nvSpPr>
        <p:spPr>
          <a:xfrm>
            <a:off x="6527155" y="5701629"/>
            <a:ext cx="642161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</a:rPr>
              <a:t>Mari</a:t>
            </a:r>
            <a:endParaRPr lang="es-CO" sz="1200" dirty="0">
              <a:solidFill>
                <a:schemeClr val="bg1"/>
              </a:solidFill>
            </a:endParaRPr>
          </a:p>
          <a:p>
            <a:r>
              <a:rPr lang="es-ES" sz="1400" dirty="0">
                <a:solidFill>
                  <a:schemeClr val="bg1"/>
                </a:solidFill>
              </a:rPr>
              <a:t>Juan</a:t>
            </a:r>
            <a:endParaRPr lang="es-CO" sz="1200" dirty="0">
              <a:solidFill>
                <a:schemeClr val="bg1"/>
              </a:solidFill>
            </a:endParaRPr>
          </a:p>
          <a:p>
            <a:r>
              <a:rPr lang="es-ES" sz="1200" dirty="0">
                <a:solidFill>
                  <a:schemeClr val="bg1"/>
                </a:solidFill>
              </a:rPr>
              <a:t>A</a:t>
            </a:r>
            <a:r>
              <a:rPr lang="es-CO" sz="1200" dirty="0" err="1">
                <a:solidFill>
                  <a:schemeClr val="bg1"/>
                </a:solidFill>
              </a:rPr>
              <a:t>na</a:t>
            </a:r>
            <a:endParaRPr lang="es-CO" sz="1200" dirty="0"/>
          </a:p>
          <a:p>
            <a:endParaRPr lang="es-CO" sz="1200" dirty="0"/>
          </a:p>
        </p:txBody>
      </p: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DBBF504B-23A8-4982-B4D7-15D2F16FFF6F}"/>
              </a:ext>
            </a:extLst>
          </p:cNvPr>
          <p:cNvCxnSpPr>
            <a:cxnSpLocks/>
          </p:cNvCxnSpPr>
          <p:nvPr/>
        </p:nvCxnSpPr>
        <p:spPr>
          <a:xfrm>
            <a:off x="8935160" y="1516114"/>
            <a:ext cx="3185742" cy="1073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1977EC10-CB5C-498E-8A2A-F8AA5093094A}"/>
              </a:ext>
            </a:extLst>
          </p:cNvPr>
          <p:cNvCxnSpPr/>
          <p:nvPr/>
        </p:nvCxnSpPr>
        <p:spPr>
          <a:xfrm flipV="1">
            <a:off x="4893035" y="1715529"/>
            <a:ext cx="538879" cy="3693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936208A6-8A8E-4B48-8C2F-503EA05422C6}"/>
              </a:ext>
            </a:extLst>
          </p:cNvPr>
          <p:cNvSpPr txBox="1"/>
          <p:nvPr/>
        </p:nvSpPr>
        <p:spPr>
          <a:xfrm>
            <a:off x="4910214" y="135090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02</a:t>
            </a:r>
          </a:p>
        </p:txBody>
      </p: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ED18BB1D-D23C-4250-8D46-11486D1E6107}"/>
              </a:ext>
            </a:extLst>
          </p:cNvPr>
          <p:cNvCxnSpPr>
            <a:cxnSpLocks/>
          </p:cNvCxnSpPr>
          <p:nvPr/>
        </p:nvCxnSpPr>
        <p:spPr>
          <a:xfrm>
            <a:off x="8935160" y="2268850"/>
            <a:ext cx="3185742" cy="1073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515A227B-5AD6-4A7B-BC54-EE22B1CB7372}"/>
              </a:ext>
            </a:extLst>
          </p:cNvPr>
          <p:cNvCxnSpPr/>
          <p:nvPr/>
        </p:nvCxnSpPr>
        <p:spPr>
          <a:xfrm flipH="1">
            <a:off x="5426134" y="2404463"/>
            <a:ext cx="660878" cy="34522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572069AB-CE3B-422B-B7B1-29F410746190}"/>
              </a:ext>
            </a:extLst>
          </p:cNvPr>
          <p:cNvCxnSpPr/>
          <p:nvPr/>
        </p:nvCxnSpPr>
        <p:spPr>
          <a:xfrm flipH="1">
            <a:off x="6017312" y="2819881"/>
            <a:ext cx="660878" cy="34522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DDC64CDF-E76D-415A-95F3-0DAC615DFDDC}"/>
              </a:ext>
            </a:extLst>
          </p:cNvPr>
          <p:cNvSpPr txBox="1"/>
          <p:nvPr/>
        </p:nvSpPr>
        <p:spPr>
          <a:xfrm>
            <a:off x="6030006" y="251827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03</a:t>
            </a:r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121D043C-E1C7-43F7-B95F-7C1F3AFACB7C}"/>
              </a:ext>
            </a:extLst>
          </p:cNvPr>
          <p:cNvCxnSpPr/>
          <p:nvPr/>
        </p:nvCxnSpPr>
        <p:spPr>
          <a:xfrm flipH="1">
            <a:off x="3768986" y="4255837"/>
            <a:ext cx="2073500" cy="879922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83798764-6DDE-470D-905A-E5E63E9F81A2}"/>
              </a:ext>
            </a:extLst>
          </p:cNvPr>
          <p:cNvCxnSpPr>
            <a:cxnSpLocks/>
          </p:cNvCxnSpPr>
          <p:nvPr/>
        </p:nvCxnSpPr>
        <p:spPr>
          <a:xfrm>
            <a:off x="3758585" y="4266563"/>
            <a:ext cx="1860064" cy="879927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4F10C22C-39A6-4E40-B782-2D3E41A8B449}"/>
              </a:ext>
            </a:extLst>
          </p:cNvPr>
          <p:cNvCxnSpPr>
            <a:cxnSpLocks/>
          </p:cNvCxnSpPr>
          <p:nvPr/>
        </p:nvCxnSpPr>
        <p:spPr>
          <a:xfrm flipH="1">
            <a:off x="5687635" y="4509051"/>
            <a:ext cx="496740" cy="345089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E9DC0859-2A3B-41B9-8126-4189A6CCC16D}"/>
              </a:ext>
            </a:extLst>
          </p:cNvPr>
          <p:cNvCxnSpPr>
            <a:cxnSpLocks/>
          </p:cNvCxnSpPr>
          <p:nvPr/>
        </p:nvCxnSpPr>
        <p:spPr>
          <a:xfrm>
            <a:off x="6256412" y="4222587"/>
            <a:ext cx="1860064" cy="879927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D3A7648B-1233-43ED-B322-FC2DEA5BF806}"/>
              </a:ext>
            </a:extLst>
          </p:cNvPr>
          <p:cNvCxnSpPr/>
          <p:nvPr/>
        </p:nvCxnSpPr>
        <p:spPr>
          <a:xfrm flipH="1">
            <a:off x="6106578" y="4255837"/>
            <a:ext cx="2073500" cy="879922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2" name="Conector recto 81">
            <a:extLst>
              <a:ext uri="{FF2B5EF4-FFF2-40B4-BE49-F238E27FC236}">
                <a16:creationId xmlns:a16="http://schemas.microsoft.com/office/drawing/2014/main" id="{79DEE1A2-ECC7-42F6-810E-A99B5555E85D}"/>
              </a:ext>
            </a:extLst>
          </p:cNvPr>
          <p:cNvCxnSpPr>
            <a:cxnSpLocks/>
          </p:cNvCxnSpPr>
          <p:nvPr/>
        </p:nvCxnSpPr>
        <p:spPr>
          <a:xfrm flipH="1">
            <a:off x="8123738" y="4559527"/>
            <a:ext cx="496740" cy="345089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223515C9-4941-43B4-A5E3-2A44326D17E2}"/>
              </a:ext>
            </a:extLst>
          </p:cNvPr>
          <p:cNvCxnSpPr/>
          <p:nvPr/>
        </p:nvCxnSpPr>
        <p:spPr>
          <a:xfrm flipH="1">
            <a:off x="8530402" y="4350675"/>
            <a:ext cx="2073500" cy="879922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355DD471-8B4E-4537-83D0-EC89864D6A03}"/>
              </a:ext>
            </a:extLst>
          </p:cNvPr>
          <p:cNvCxnSpPr>
            <a:cxnSpLocks/>
          </p:cNvCxnSpPr>
          <p:nvPr/>
        </p:nvCxnSpPr>
        <p:spPr>
          <a:xfrm>
            <a:off x="8659821" y="4280043"/>
            <a:ext cx="1860064" cy="879927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5" name="CuadroTexto 84">
            <a:extLst>
              <a:ext uri="{FF2B5EF4-FFF2-40B4-BE49-F238E27FC236}">
                <a16:creationId xmlns:a16="http://schemas.microsoft.com/office/drawing/2014/main" id="{1A1D2E85-EFEE-4A76-B72E-89498E7009A7}"/>
              </a:ext>
            </a:extLst>
          </p:cNvPr>
          <p:cNvSpPr txBox="1"/>
          <p:nvPr/>
        </p:nvSpPr>
        <p:spPr>
          <a:xfrm>
            <a:off x="11053351" y="3877028"/>
            <a:ext cx="918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P=NULL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1C3D724D-85E2-486C-8FD5-6F03C6C9D050}"/>
              </a:ext>
            </a:extLst>
          </p:cNvPr>
          <p:cNvSpPr txBox="1"/>
          <p:nvPr/>
        </p:nvSpPr>
        <p:spPr>
          <a:xfrm>
            <a:off x="8530402" y="5643852"/>
            <a:ext cx="3313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LA COLA ESTA VACIA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25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52024" y="302453"/>
            <a:ext cx="27616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000" b="1" dirty="0">
                <a:solidFill>
                  <a:srgbClr val="FF0000"/>
                </a:solidFill>
              </a:rPr>
              <a:t>RETO: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71337" y="1625892"/>
            <a:ext cx="1120461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dirty="0"/>
              <a:t>Si tengo el apuntador de entrada a una cola.</a:t>
            </a:r>
          </a:p>
          <a:p>
            <a:r>
              <a:rPr lang="es-CO" sz="4400" b="1" dirty="0"/>
              <a:t>ELABORA</a:t>
            </a:r>
            <a:r>
              <a:rPr lang="es-CO" sz="4400" dirty="0"/>
              <a:t> un </a:t>
            </a:r>
            <a:r>
              <a:rPr lang="es-CO" sz="4400" b="1" i="1" dirty="0"/>
              <a:t>ALGORITMO</a:t>
            </a:r>
            <a:r>
              <a:rPr lang="es-CO" sz="4400" dirty="0"/>
              <a:t> que permita </a:t>
            </a:r>
            <a:r>
              <a:rPr lang="es-CO" sz="4400" b="1" dirty="0"/>
              <a:t>CONSTRUIR</a:t>
            </a:r>
            <a:r>
              <a:rPr lang="es-CO" sz="4400" dirty="0"/>
              <a:t> una </a:t>
            </a:r>
            <a:r>
              <a:rPr lang="es-CO" sz="4400" b="1" dirty="0">
                <a:solidFill>
                  <a:srgbClr val="FF0000"/>
                </a:solidFill>
              </a:rPr>
              <a:t>PILA</a:t>
            </a:r>
            <a:r>
              <a:rPr lang="es-CO" sz="4400" dirty="0"/>
              <a:t> con los elementos de la </a:t>
            </a:r>
            <a:r>
              <a:rPr lang="es-CO" sz="4400" b="1" dirty="0">
                <a:solidFill>
                  <a:srgbClr val="FF0000"/>
                </a:solidFill>
              </a:rPr>
              <a:t>COLA</a:t>
            </a:r>
            <a:r>
              <a:rPr lang="es-CO" sz="4400" dirty="0"/>
              <a:t> de tal manera que el último elemento de la </a:t>
            </a:r>
            <a:r>
              <a:rPr lang="es-CO" sz="4400" b="1" dirty="0"/>
              <a:t>PILA</a:t>
            </a:r>
            <a:r>
              <a:rPr lang="es-CO" sz="4400" dirty="0"/>
              <a:t>(Tope) Sea el último Elemento de la </a:t>
            </a:r>
            <a:r>
              <a:rPr lang="es-CO" sz="4400" b="1" dirty="0"/>
              <a:t>COLA</a:t>
            </a:r>
            <a:r>
              <a:rPr lang="es-CO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6398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2429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ítulo 1">
            <a:extLst>
              <a:ext uri="{FF2B5EF4-FFF2-40B4-BE49-F238E27FC236}">
                <a16:creationId xmlns:a16="http://schemas.microsoft.com/office/drawing/2014/main" id="{80458A41-0082-49EF-9A09-BCB8BFAE378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Reto</a:t>
            </a:r>
            <a:endParaRPr lang="es-CO" dirty="0"/>
          </a:p>
        </p:txBody>
      </p:sp>
      <p:sp>
        <p:nvSpPr>
          <p:cNvPr id="36" name="Marcador de contenido 2">
            <a:extLst>
              <a:ext uri="{FF2B5EF4-FFF2-40B4-BE49-F238E27FC236}">
                <a16:creationId xmlns:a16="http://schemas.microsoft.com/office/drawing/2014/main" id="{3DD22693-9477-423F-B569-21DFCA8A9A2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7"/>
            <a:endParaRPr lang="es-ES"/>
          </a:p>
          <a:p>
            <a:endParaRPr lang="es-CO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EDA7E3EF-3A0C-43E1-8651-C7B07E44FD96}"/>
              </a:ext>
            </a:extLst>
          </p:cNvPr>
          <p:cNvSpPr txBox="1"/>
          <p:nvPr/>
        </p:nvSpPr>
        <p:spPr>
          <a:xfrm>
            <a:off x="928097" y="150458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AA</a:t>
            </a:r>
            <a:endParaRPr lang="es-CO" b="1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66136F0E-EA1D-4236-8D6B-0E27CA0978D0}"/>
              </a:ext>
            </a:extLst>
          </p:cNvPr>
          <p:cNvSpPr txBox="1"/>
          <p:nvPr/>
        </p:nvSpPr>
        <p:spPr>
          <a:xfrm>
            <a:off x="2106515" y="150457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E2C5B99-78D0-4AE5-ABCA-ED5F892E4A45}"/>
              </a:ext>
            </a:extLst>
          </p:cNvPr>
          <p:cNvSpPr txBox="1"/>
          <p:nvPr/>
        </p:nvSpPr>
        <p:spPr>
          <a:xfrm>
            <a:off x="7776067" y="379650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S</a:t>
            </a:r>
            <a:r>
              <a:rPr lang="es-CO" b="1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C7EEF5B2-E8DE-44CE-9477-7EB327B55DFE}"/>
              </a:ext>
            </a:extLst>
          </p:cNvPr>
          <p:cNvSpPr txBox="1"/>
          <p:nvPr/>
        </p:nvSpPr>
        <p:spPr>
          <a:xfrm>
            <a:off x="8611048" y="379650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6E19621C-07B9-47FE-8D1D-C5040649F30A}"/>
              </a:ext>
            </a:extLst>
          </p:cNvPr>
          <p:cNvSpPr txBox="1"/>
          <p:nvPr/>
        </p:nvSpPr>
        <p:spPr>
          <a:xfrm>
            <a:off x="7650458" y="4364458"/>
            <a:ext cx="7592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0</a:t>
            </a:r>
            <a:endParaRPr lang="es-CO" dirty="0"/>
          </a:p>
          <a:p>
            <a:pPr algn="ctr"/>
            <a:r>
              <a:rPr lang="es-CO" dirty="0"/>
              <a:t>0</a:t>
            </a:r>
          </a:p>
          <a:p>
            <a:pPr algn="ctr"/>
            <a:r>
              <a:rPr lang="es-CO" dirty="0"/>
              <a:t>0</a:t>
            </a:r>
          </a:p>
          <a:p>
            <a:pPr algn="ctr"/>
            <a:r>
              <a:rPr lang="es-CO" dirty="0"/>
              <a:t>1</a:t>
            </a:r>
            <a:endParaRPr lang="es-ES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F280619A-1169-4D92-B829-6296926DDC10}"/>
              </a:ext>
            </a:extLst>
          </p:cNvPr>
          <p:cNvSpPr txBox="1"/>
          <p:nvPr/>
        </p:nvSpPr>
        <p:spPr>
          <a:xfrm>
            <a:off x="8573952" y="4375189"/>
            <a:ext cx="886494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AA</a:t>
            </a:r>
          </a:p>
          <a:p>
            <a:pPr algn="ctr"/>
            <a:r>
              <a:rPr lang="es-CO" dirty="0"/>
              <a:t>BB</a:t>
            </a:r>
          </a:p>
          <a:p>
            <a:pPr algn="ctr"/>
            <a:r>
              <a:rPr lang="es-CO" dirty="0"/>
              <a:t>CC</a:t>
            </a:r>
          </a:p>
          <a:p>
            <a:pPr algn="ctr"/>
            <a:endParaRPr lang="es-CO" dirty="0"/>
          </a:p>
          <a:p>
            <a:pPr algn="ctr"/>
            <a:endParaRPr lang="es-CO" dirty="0"/>
          </a:p>
        </p:txBody>
      </p:sp>
      <p:sp>
        <p:nvSpPr>
          <p:cNvPr id="47" name="Arco 46">
            <a:extLst>
              <a:ext uri="{FF2B5EF4-FFF2-40B4-BE49-F238E27FC236}">
                <a16:creationId xmlns:a16="http://schemas.microsoft.com/office/drawing/2014/main" id="{2445B93F-B872-495E-B174-F187AE87BFA2}"/>
              </a:ext>
            </a:extLst>
          </p:cNvPr>
          <p:cNvSpPr/>
          <p:nvPr/>
        </p:nvSpPr>
        <p:spPr>
          <a:xfrm>
            <a:off x="1078037" y="4606054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3D679780-8F61-47A2-9021-50E347663BC4}"/>
              </a:ext>
            </a:extLst>
          </p:cNvPr>
          <p:cNvSpPr txBox="1"/>
          <p:nvPr/>
        </p:nvSpPr>
        <p:spPr>
          <a:xfrm>
            <a:off x="1348928" y="1834467"/>
            <a:ext cx="984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D5DEDF1-519D-4685-9466-56B324151C59}"/>
              </a:ext>
            </a:extLst>
          </p:cNvPr>
          <p:cNvSpPr txBox="1"/>
          <p:nvPr/>
        </p:nvSpPr>
        <p:spPr>
          <a:xfrm>
            <a:off x="912238" y="254526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AA</a:t>
            </a:r>
            <a:endParaRPr lang="es-CO" b="1" dirty="0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E11E3F49-7957-4044-B545-5788220A52ED}"/>
              </a:ext>
            </a:extLst>
          </p:cNvPr>
          <p:cNvSpPr txBox="1"/>
          <p:nvPr/>
        </p:nvSpPr>
        <p:spPr>
          <a:xfrm>
            <a:off x="2103791" y="2545260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ED5F9770-011C-4C6C-840A-5913C56A524E}"/>
              </a:ext>
            </a:extLst>
          </p:cNvPr>
          <p:cNvSpPr txBox="1"/>
          <p:nvPr/>
        </p:nvSpPr>
        <p:spPr>
          <a:xfrm>
            <a:off x="3359225" y="2545260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BB</a:t>
            </a:r>
            <a:endParaRPr lang="es-CO" b="1" dirty="0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50818624-F12A-4E68-BDEC-718D738F38DD}"/>
              </a:ext>
            </a:extLst>
          </p:cNvPr>
          <p:cNvSpPr txBox="1"/>
          <p:nvPr/>
        </p:nvSpPr>
        <p:spPr>
          <a:xfrm>
            <a:off x="4542215" y="2545260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A5D99C30-5EF6-43F9-9AAE-6560065161B6}"/>
              </a:ext>
            </a:extLst>
          </p:cNvPr>
          <p:cNvSpPr txBox="1"/>
          <p:nvPr/>
        </p:nvSpPr>
        <p:spPr>
          <a:xfrm>
            <a:off x="428562" y="366358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AA</a:t>
            </a:r>
            <a:endParaRPr lang="es-CO" b="1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9AD60FAB-08A2-43CE-8451-F873F5926B98}"/>
              </a:ext>
            </a:extLst>
          </p:cNvPr>
          <p:cNvSpPr txBox="1"/>
          <p:nvPr/>
        </p:nvSpPr>
        <p:spPr>
          <a:xfrm>
            <a:off x="1611552" y="366358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D7227B32-4EF4-43DD-BE61-7355474F16C0}"/>
              </a:ext>
            </a:extLst>
          </p:cNvPr>
          <p:cNvSpPr txBox="1"/>
          <p:nvPr/>
        </p:nvSpPr>
        <p:spPr>
          <a:xfrm>
            <a:off x="1480460" y="289698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1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9221E064-303D-4F54-9280-1244C1856EFB}"/>
              </a:ext>
            </a:extLst>
          </p:cNvPr>
          <p:cNvSpPr txBox="1"/>
          <p:nvPr/>
        </p:nvSpPr>
        <p:spPr>
          <a:xfrm>
            <a:off x="2875549" y="366357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BB</a:t>
            </a:r>
            <a:endParaRPr lang="es-CO" b="1" dirty="0"/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274D827D-5AF8-4F48-93B3-929C4E3B1CEE}"/>
              </a:ext>
            </a:extLst>
          </p:cNvPr>
          <p:cNvSpPr txBox="1"/>
          <p:nvPr/>
        </p:nvSpPr>
        <p:spPr>
          <a:xfrm>
            <a:off x="4058539" y="366357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03</a:t>
            </a:r>
            <a:endParaRPr lang="es-CO" b="1" dirty="0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83D9D3D5-C3CE-4027-8897-A3D6ED1A3DA3}"/>
              </a:ext>
            </a:extLst>
          </p:cNvPr>
          <p:cNvSpPr txBox="1"/>
          <p:nvPr/>
        </p:nvSpPr>
        <p:spPr>
          <a:xfrm>
            <a:off x="5307512" y="3674309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CC</a:t>
            </a:r>
            <a:endParaRPr lang="es-CO" b="1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CF4D248A-FF65-4A63-88B3-3870408C7DDF}"/>
              </a:ext>
            </a:extLst>
          </p:cNvPr>
          <p:cNvSpPr txBox="1"/>
          <p:nvPr/>
        </p:nvSpPr>
        <p:spPr>
          <a:xfrm>
            <a:off x="6490502" y="3674309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BC35B278-A4B7-4B6A-80A6-02811D3B4876}"/>
              </a:ext>
            </a:extLst>
          </p:cNvPr>
          <p:cNvSpPr txBox="1"/>
          <p:nvPr/>
        </p:nvSpPr>
        <p:spPr>
          <a:xfrm>
            <a:off x="6609383" y="3117224"/>
            <a:ext cx="539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  <a:r>
              <a:rPr lang="es-CO" b="1" dirty="0" err="1"/>
              <a:t>Ult</a:t>
            </a:r>
            <a:endParaRPr lang="es-CO" b="1" dirty="0"/>
          </a:p>
        </p:txBody>
      </p:sp>
      <p:cxnSp>
        <p:nvCxnSpPr>
          <p:cNvPr id="84" name="Conector recto de flecha 83">
            <a:extLst>
              <a:ext uri="{FF2B5EF4-FFF2-40B4-BE49-F238E27FC236}">
                <a16:creationId xmlns:a16="http://schemas.microsoft.com/office/drawing/2014/main" id="{C633FA23-EAA8-46F7-9C9F-C40A8AB1E1CD}"/>
              </a:ext>
            </a:extLst>
          </p:cNvPr>
          <p:cNvCxnSpPr>
            <a:stCxn id="59" idx="3"/>
            <a:endCxn id="67" idx="1"/>
          </p:cNvCxnSpPr>
          <p:nvPr/>
        </p:nvCxnSpPr>
        <p:spPr>
          <a:xfrm flipV="1">
            <a:off x="2288626" y="3848244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96B3B4F1-BD9E-48EA-87B5-F2D13CA8381A}"/>
              </a:ext>
            </a:extLst>
          </p:cNvPr>
          <p:cNvCxnSpPr/>
          <p:nvPr/>
        </p:nvCxnSpPr>
        <p:spPr>
          <a:xfrm flipV="1">
            <a:off x="4735613" y="386819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787939EA-FF75-4D45-B36B-FEF0A55032B4}"/>
              </a:ext>
            </a:extLst>
          </p:cNvPr>
          <p:cNvCxnSpPr/>
          <p:nvPr/>
        </p:nvCxnSpPr>
        <p:spPr>
          <a:xfrm flipV="1">
            <a:off x="2793848" y="2726261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739C3F3F-E584-4AC7-BC6F-16AB7FD1D290}"/>
              </a:ext>
            </a:extLst>
          </p:cNvPr>
          <p:cNvCxnSpPr>
            <a:cxnSpLocks/>
          </p:cNvCxnSpPr>
          <p:nvPr/>
        </p:nvCxnSpPr>
        <p:spPr>
          <a:xfrm>
            <a:off x="7409888" y="727164"/>
            <a:ext cx="0" cy="25262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Conector recto 87">
            <a:extLst>
              <a:ext uri="{FF2B5EF4-FFF2-40B4-BE49-F238E27FC236}">
                <a16:creationId xmlns:a16="http://schemas.microsoft.com/office/drawing/2014/main" id="{8F600451-1F4E-486B-A2AE-E366D8D8AE53}"/>
              </a:ext>
            </a:extLst>
          </p:cNvPr>
          <p:cNvCxnSpPr>
            <a:cxnSpLocks/>
          </p:cNvCxnSpPr>
          <p:nvPr/>
        </p:nvCxnSpPr>
        <p:spPr>
          <a:xfrm>
            <a:off x="8339667" y="1119231"/>
            <a:ext cx="0" cy="12260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CuadroTexto 88">
            <a:extLst>
              <a:ext uri="{FF2B5EF4-FFF2-40B4-BE49-F238E27FC236}">
                <a16:creationId xmlns:a16="http://schemas.microsoft.com/office/drawing/2014/main" id="{3980ED2A-03A0-4119-BE9B-85540C58AA71}"/>
              </a:ext>
            </a:extLst>
          </p:cNvPr>
          <p:cNvSpPr txBox="1"/>
          <p:nvPr/>
        </p:nvSpPr>
        <p:spPr>
          <a:xfrm>
            <a:off x="4100342" y="293075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2D44F99-959E-464B-ADE0-038F65D76A44}"/>
              </a:ext>
            </a:extLst>
          </p:cNvPr>
          <p:cNvSpPr txBox="1"/>
          <p:nvPr/>
        </p:nvSpPr>
        <p:spPr>
          <a:xfrm>
            <a:off x="1094070" y="424513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1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806B7335-4E64-4520-AA9D-A0C8327AC075}"/>
              </a:ext>
            </a:extLst>
          </p:cNvPr>
          <p:cNvSpPr txBox="1"/>
          <p:nvPr/>
        </p:nvSpPr>
        <p:spPr>
          <a:xfrm>
            <a:off x="3527198" y="423666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2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0A9BF9B4-D2FB-4D6C-B989-C84238D51A85}"/>
              </a:ext>
            </a:extLst>
          </p:cNvPr>
          <p:cNvSpPr txBox="1"/>
          <p:nvPr/>
        </p:nvSpPr>
        <p:spPr>
          <a:xfrm>
            <a:off x="6070337" y="413597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3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859C2D0B-BCE7-4416-9CC9-8288B7CC1709}"/>
              </a:ext>
            </a:extLst>
          </p:cNvPr>
          <p:cNvSpPr txBox="1"/>
          <p:nvPr/>
        </p:nvSpPr>
        <p:spPr>
          <a:xfrm>
            <a:off x="4242236" y="227053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U</a:t>
            </a:r>
            <a:r>
              <a:rPr lang="es-CO" b="1" dirty="0" err="1"/>
              <a:t>lt</a:t>
            </a:r>
            <a:endParaRPr lang="es-CO" b="1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6CCF56D1-469E-4DFB-9622-DF887087F79B}"/>
              </a:ext>
            </a:extLst>
          </p:cNvPr>
          <p:cNvSpPr txBox="1"/>
          <p:nvPr/>
        </p:nvSpPr>
        <p:spPr>
          <a:xfrm>
            <a:off x="1874852" y="117017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U</a:t>
            </a:r>
            <a:r>
              <a:rPr lang="es-CO" b="1" dirty="0" err="1"/>
              <a:t>lt</a:t>
            </a:r>
            <a:endParaRPr lang="es-CO" b="1" dirty="0"/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0E323D51-29A6-4D5A-AC0D-F88572AF5799}"/>
              </a:ext>
            </a:extLst>
          </p:cNvPr>
          <p:cNvSpPr txBox="1"/>
          <p:nvPr/>
        </p:nvSpPr>
        <p:spPr>
          <a:xfrm>
            <a:off x="8158480" y="3300087"/>
            <a:ext cx="2252091" cy="374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Método</a:t>
            </a:r>
            <a:endParaRPr lang="es-CO" dirty="0"/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BC48060C-1603-443A-897D-6EBF0F100167}"/>
              </a:ext>
            </a:extLst>
          </p:cNvPr>
          <p:cNvSpPr txBox="1"/>
          <p:nvPr/>
        </p:nvSpPr>
        <p:spPr>
          <a:xfrm>
            <a:off x="7378189" y="370297"/>
            <a:ext cx="44472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METODO</a:t>
            </a:r>
          </a:p>
          <a:p>
            <a:r>
              <a:rPr lang="es-ES" dirty="0"/>
              <a:t>Inicie</a:t>
            </a:r>
          </a:p>
          <a:p>
            <a:r>
              <a:rPr lang="es-ES" dirty="0" err="1"/>
              <a:t>Dv</a:t>
            </a:r>
            <a:r>
              <a:rPr lang="es-ES" dirty="0"/>
              <a:t>: </a:t>
            </a:r>
            <a:r>
              <a:rPr lang="es-ES" dirty="0" err="1"/>
              <a:t>sw</a:t>
            </a:r>
            <a:r>
              <a:rPr lang="es-ES" dirty="0"/>
              <a:t>=0</a:t>
            </a:r>
          </a:p>
          <a:p>
            <a:r>
              <a:rPr lang="es-ES" dirty="0"/>
              <a:t>	MQ (</a:t>
            </a:r>
            <a:r>
              <a:rPr lang="es-ES" dirty="0" err="1"/>
              <a:t>sw</a:t>
            </a:r>
            <a:r>
              <a:rPr lang="es-ES" dirty="0"/>
              <a:t>==0)Haga</a:t>
            </a:r>
          </a:p>
          <a:p>
            <a:r>
              <a:rPr lang="es-ES" dirty="0"/>
              <a:t>	Lea D</a:t>
            </a:r>
          </a:p>
          <a:p>
            <a:r>
              <a:rPr lang="es-ES" dirty="0"/>
              <a:t>	Encolar(</a:t>
            </a:r>
            <a:r>
              <a:rPr lang="es-ES" dirty="0" err="1"/>
              <a:t>P,D,Ult</a:t>
            </a:r>
            <a:r>
              <a:rPr lang="es-ES" dirty="0"/>
              <a:t>)</a:t>
            </a:r>
          </a:p>
          <a:p>
            <a:r>
              <a:rPr lang="es-ES" dirty="0"/>
              <a:t>	Lea (</a:t>
            </a:r>
            <a:r>
              <a:rPr lang="es-ES" dirty="0" err="1"/>
              <a:t>sw</a:t>
            </a:r>
            <a:r>
              <a:rPr lang="es-ES" dirty="0"/>
              <a:t>)</a:t>
            </a:r>
          </a:p>
          <a:p>
            <a:r>
              <a:rPr lang="es-ES" dirty="0"/>
              <a:t>	</a:t>
            </a:r>
            <a:r>
              <a:rPr lang="es-ES" dirty="0" err="1"/>
              <a:t>End</a:t>
            </a:r>
            <a:endParaRPr lang="es-ES" dirty="0"/>
          </a:p>
          <a:p>
            <a:r>
              <a:rPr lang="es-ES" dirty="0"/>
              <a:t> Desencolar(p)</a:t>
            </a:r>
          </a:p>
          <a:p>
            <a:r>
              <a:rPr lang="es-ES" dirty="0" err="1"/>
              <a:t>End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43678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E5A547E-13D2-4C1D-8B6E-0BD52A182265}"/>
              </a:ext>
            </a:extLst>
          </p:cNvPr>
          <p:cNvSpPr txBox="1"/>
          <p:nvPr/>
        </p:nvSpPr>
        <p:spPr>
          <a:xfrm>
            <a:off x="7725267" y="395906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008F0D8-8B77-4BE5-9B65-BF16C5333623}"/>
              </a:ext>
            </a:extLst>
          </p:cNvPr>
          <p:cNvSpPr txBox="1"/>
          <p:nvPr/>
        </p:nvSpPr>
        <p:spPr>
          <a:xfrm>
            <a:off x="8560248" y="395906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B999F96-6112-4277-B786-1C5659D1B51B}"/>
              </a:ext>
            </a:extLst>
          </p:cNvPr>
          <p:cNvSpPr txBox="1"/>
          <p:nvPr/>
        </p:nvSpPr>
        <p:spPr>
          <a:xfrm>
            <a:off x="9395229" y="395906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Ult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F2FB5B9-6C39-45B7-B31A-D613CBB6169A}"/>
              </a:ext>
            </a:extLst>
          </p:cNvPr>
          <p:cNvSpPr txBox="1"/>
          <p:nvPr/>
        </p:nvSpPr>
        <p:spPr>
          <a:xfrm>
            <a:off x="7599658" y="4527018"/>
            <a:ext cx="759262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Null</a:t>
            </a:r>
          </a:p>
          <a:p>
            <a:pPr algn="ctr"/>
            <a:r>
              <a:rPr lang="es-ES" dirty="0"/>
              <a:t>01</a:t>
            </a:r>
          </a:p>
          <a:p>
            <a:pPr algn="ctr"/>
            <a:r>
              <a:rPr lang="es-CO" dirty="0"/>
              <a:t>01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01</a:t>
            </a:r>
          </a:p>
          <a:p>
            <a:pPr algn="ctr"/>
            <a:endParaRPr lang="es-CO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0FF4B15-5B5F-4F81-B12D-8E52233DA1BA}"/>
              </a:ext>
            </a:extLst>
          </p:cNvPr>
          <p:cNvSpPr txBox="1"/>
          <p:nvPr/>
        </p:nvSpPr>
        <p:spPr>
          <a:xfrm>
            <a:off x="8512579" y="4537749"/>
            <a:ext cx="88649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AA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BB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CC</a:t>
            </a:r>
          </a:p>
          <a:p>
            <a:pPr algn="ctr"/>
            <a:endParaRPr lang="es-CO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9A9F7C8-5450-4AED-BB58-422804B34266}"/>
              </a:ext>
            </a:extLst>
          </p:cNvPr>
          <p:cNvSpPr txBox="1"/>
          <p:nvPr/>
        </p:nvSpPr>
        <p:spPr>
          <a:xfrm>
            <a:off x="9450468" y="4527018"/>
            <a:ext cx="67707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CO" dirty="0"/>
          </a:p>
          <a:p>
            <a:r>
              <a:rPr lang="es-CO" dirty="0"/>
              <a:t>01</a:t>
            </a:r>
          </a:p>
          <a:p>
            <a:r>
              <a:rPr lang="es-CO" dirty="0"/>
              <a:t>02</a:t>
            </a:r>
          </a:p>
          <a:p>
            <a:r>
              <a:rPr lang="es-CO" dirty="0"/>
              <a:t>02</a:t>
            </a:r>
          </a:p>
          <a:p>
            <a:r>
              <a:rPr lang="es-CO" dirty="0"/>
              <a:t>03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F5F827F-A396-41DD-AC7A-5F7A40BC7E93}"/>
              </a:ext>
            </a:extLst>
          </p:cNvPr>
          <p:cNvSpPr txBox="1"/>
          <p:nvPr/>
        </p:nvSpPr>
        <p:spPr>
          <a:xfrm>
            <a:off x="10178696" y="396979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010486-CF7D-4E77-9D6F-D584FB46FEA8}"/>
              </a:ext>
            </a:extLst>
          </p:cNvPr>
          <p:cNvSpPr txBox="1"/>
          <p:nvPr/>
        </p:nvSpPr>
        <p:spPr>
          <a:xfrm>
            <a:off x="10268848" y="4537749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</a:p>
          <a:p>
            <a:endParaRPr lang="es-CO" b="1" dirty="0"/>
          </a:p>
          <a:p>
            <a:r>
              <a:rPr lang="es-CO" b="1" dirty="0"/>
              <a:t>02</a:t>
            </a:r>
          </a:p>
          <a:p>
            <a:endParaRPr lang="es-CO" b="1" dirty="0"/>
          </a:p>
          <a:p>
            <a:r>
              <a:rPr lang="es-CO" b="1" dirty="0"/>
              <a:t>03</a:t>
            </a:r>
          </a:p>
          <a:p>
            <a:endParaRPr lang="es-CO" b="1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70841783-B698-48B7-B28C-3FDA7F6FD4F7}"/>
              </a:ext>
            </a:extLst>
          </p:cNvPr>
          <p:cNvCxnSpPr>
            <a:cxnSpLocks/>
          </p:cNvCxnSpPr>
          <p:nvPr/>
        </p:nvCxnSpPr>
        <p:spPr>
          <a:xfrm flipV="1">
            <a:off x="7564545" y="5135491"/>
            <a:ext cx="331135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Imagen 10">
            <a:extLst>
              <a:ext uri="{FF2B5EF4-FFF2-40B4-BE49-F238E27FC236}">
                <a16:creationId xmlns:a16="http://schemas.microsoft.com/office/drawing/2014/main" id="{EE8034C7-0F9F-4CD9-8B17-504490EAA0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814" y="651840"/>
            <a:ext cx="3306463" cy="3827866"/>
          </a:xfrm>
          <a:prstGeom prst="rect">
            <a:avLst/>
          </a:prstGeom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5747B79B-F6C5-4385-BBE3-FB7FC9D27802}"/>
              </a:ext>
            </a:extLst>
          </p:cNvPr>
          <p:cNvCxnSpPr>
            <a:cxnSpLocks/>
          </p:cNvCxnSpPr>
          <p:nvPr/>
        </p:nvCxnSpPr>
        <p:spPr>
          <a:xfrm>
            <a:off x="7564546" y="5656227"/>
            <a:ext cx="33113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0DD5727-19F7-45F0-8FF1-E86B10C8D7C2}"/>
              </a:ext>
            </a:extLst>
          </p:cNvPr>
          <p:cNvSpPr txBox="1"/>
          <p:nvPr/>
        </p:nvSpPr>
        <p:spPr>
          <a:xfrm>
            <a:off x="4910817" y="34634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AA</a:t>
            </a:r>
            <a:endParaRPr lang="es-CO" b="1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22FCC74-74AD-4BDC-B464-AFE4FDDB3A66}"/>
              </a:ext>
            </a:extLst>
          </p:cNvPr>
          <p:cNvSpPr txBox="1"/>
          <p:nvPr/>
        </p:nvSpPr>
        <p:spPr>
          <a:xfrm>
            <a:off x="6089235" y="34633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15" name="Arco 14">
            <a:extLst>
              <a:ext uri="{FF2B5EF4-FFF2-40B4-BE49-F238E27FC236}">
                <a16:creationId xmlns:a16="http://schemas.microsoft.com/office/drawing/2014/main" id="{0AFDF4C9-2391-4237-8FBE-51D151A20B82}"/>
              </a:ext>
            </a:extLst>
          </p:cNvPr>
          <p:cNvSpPr/>
          <p:nvPr/>
        </p:nvSpPr>
        <p:spPr>
          <a:xfrm>
            <a:off x="5060757" y="3447814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03A0EB4-F974-42B4-A405-EBB692263B71}"/>
              </a:ext>
            </a:extLst>
          </p:cNvPr>
          <p:cNvSpPr txBox="1"/>
          <p:nvPr/>
        </p:nvSpPr>
        <p:spPr>
          <a:xfrm>
            <a:off x="5331648" y="676227"/>
            <a:ext cx="984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0B1FF9A-58EB-4C50-A21E-C62F88391F4C}"/>
              </a:ext>
            </a:extLst>
          </p:cNvPr>
          <p:cNvSpPr txBox="1"/>
          <p:nvPr/>
        </p:nvSpPr>
        <p:spPr>
          <a:xfrm>
            <a:off x="4894958" y="138702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AA</a:t>
            </a:r>
            <a:endParaRPr lang="es-CO" b="1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6969445-10F3-4012-9C43-CB272FF5C8FE}"/>
              </a:ext>
            </a:extLst>
          </p:cNvPr>
          <p:cNvSpPr txBox="1"/>
          <p:nvPr/>
        </p:nvSpPr>
        <p:spPr>
          <a:xfrm>
            <a:off x="6086511" y="1387020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3D7F8CE-A32C-4FB1-B483-3ADFCE0ADFFC}"/>
              </a:ext>
            </a:extLst>
          </p:cNvPr>
          <p:cNvSpPr txBox="1"/>
          <p:nvPr/>
        </p:nvSpPr>
        <p:spPr>
          <a:xfrm>
            <a:off x="7341945" y="1387020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BB</a:t>
            </a:r>
            <a:endParaRPr lang="es-CO" b="1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98E99C0-4A74-401F-B81D-F5D0441DDC67}"/>
              </a:ext>
            </a:extLst>
          </p:cNvPr>
          <p:cNvSpPr txBox="1"/>
          <p:nvPr/>
        </p:nvSpPr>
        <p:spPr>
          <a:xfrm>
            <a:off x="8524935" y="1387020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99AC1AF3-3DFE-4B7C-A912-3C8B29E82ED2}"/>
              </a:ext>
            </a:extLst>
          </p:cNvPr>
          <p:cNvSpPr txBox="1"/>
          <p:nvPr/>
        </p:nvSpPr>
        <p:spPr>
          <a:xfrm>
            <a:off x="4411282" y="250534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AA</a:t>
            </a:r>
            <a:endParaRPr lang="es-CO" b="1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0DB6DBD-E016-4A93-BC27-DD30F523A0DD}"/>
              </a:ext>
            </a:extLst>
          </p:cNvPr>
          <p:cNvSpPr txBox="1"/>
          <p:nvPr/>
        </p:nvSpPr>
        <p:spPr>
          <a:xfrm>
            <a:off x="5594272" y="250534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1CAD3FB-B225-42EC-9D61-7D49F6068308}"/>
              </a:ext>
            </a:extLst>
          </p:cNvPr>
          <p:cNvSpPr txBox="1"/>
          <p:nvPr/>
        </p:nvSpPr>
        <p:spPr>
          <a:xfrm>
            <a:off x="5463180" y="173874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1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6F0E550-78E0-4CD3-888E-3C453206348C}"/>
              </a:ext>
            </a:extLst>
          </p:cNvPr>
          <p:cNvSpPr txBox="1"/>
          <p:nvPr/>
        </p:nvSpPr>
        <p:spPr>
          <a:xfrm>
            <a:off x="6858269" y="250533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BB</a:t>
            </a:r>
            <a:endParaRPr lang="es-CO" b="1" dirty="0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1D63AA76-7CD0-4F1B-A8F5-492185524016}"/>
              </a:ext>
            </a:extLst>
          </p:cNvPr>
          <p:cNvSpPr txBox="1"/>
          <p:nvPr/>
        </p:nvSpPr>
        <p:spPr>
          <a:xfrm>
            <a:off x="8041259" y="250533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03</a:t>
            </a:r>
            <a:endParaRPr lang="es-CO" b="1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3C8FE873-A6BC-42B7-8C81-F25DC5223FF0}"/>
              </a:ext>
            </a:extLst>
          </p:cNvPr>
          <p:cNvSpPr txBox="1"/>
          <p:nvPr/>
        </p:nvSpPr>
        <p:spPr>
          <a:xfrm>
            <a:off x="9290232" y="2516069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CC</a:t>
            </a:r>
            <a:endParaRPr lang="es-CO" b="1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6F41BDF6-1598-4CF3-97BC-C57A54D25C40}"/>
              </a:ext>
            </a:extLst>
          </p:cNvPr>
          <p:cNvSpPr txBox="1"/>
          <p:nvPr/>
        </p:nvSpPr>
        <p:spPr>
          <a:xfrm>
            <a:off x="10473222" y="2516069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D32A214-76CD-46EA-BD4B-0622386796CC}"/>
              </a:ext>
            </a:extLst>
          </p:cNvPr>
          <p:cNvSpPr txBox="1"/>
          <p:nvPr/>
        </p:nvSpPr>
        <p:spPr>
          <a:xfrm>
            <a:off x="10592103" y="1958984"/>
            <a:ext cx="539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  <a:r>
              <a:rPr lang="es-CO" b="1" dirty="0" err="1"/>
              <a:t>Ult</a:t>
            </a:r>
            <a:endParaRPr lang="es-CO" b="1" dirty="0"/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88855040-F2F4-4F0F-B80A-18AE7F717F25}"/>
              </a:ext>
            </a:extLst>
          </p:cNvPr>
          <p:cNvCxnSpPr>
            <a:stCxn id="22" idx="3"/>
            <a:endCxn id="24" idx="1"/>
          </p:cNvCxnSpPr>
          <p:nvPr/>
        </p:nvCxnSpPr>
        <p:spPr>
          <a:xfrm flipV="1">
            <a:off x="6271346" y="2690004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2E829FF8-C8C5-473C-B2AC-569DF93DC847}"/>
              </a:ext>
            </a:extLst>
          </p:cNvPr>
          <p:cNvCxnSpPr/>
          <p:nvPr/>
        </p:nvCxnSpPr>
        <p:spPr>
          <a:xfrm flipV="1">
            <a:off x="8718333" y="270995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13AA6F6D-425F-4933-AC2F-770B13B284D7}"/>
              </a:ext>
            </a:extLst>
          </p:cNvPr>
          <p:cNvCxnSpPr/>
          <p:nvPr/>
        </p:nvCxnSpPr>
        <p:spPr>
          <a:xfrm flipV="1">
            <a:off x="6776568" y="1568021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8224F8A1-09D2-4CE2-AA69-7734F1610D8E}"/>
              </a:ext>
            </a:extLst>
          </p:cNvPr>
          <p:cNvSpPr txBox="1"/>
          <p:nvPr/>
        </p:nvSpPr>
        <p:spPr>
          <a:xfrm>
            <a:off x="8083062" y="177251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2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53010E3-0CEA-4827-8E3C-B7B05BB9A172}"/>
              </a:ext>
            </a:extLst>
          </p:cNvPr>
          <p:cNvSpPr txBox="1"/>
          <p:nvPr/>
        </p:nvSpPr>
        <p:spPr>
          <a:xfrm>
            <a:off x="5076790" y="308689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1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29530F30-C8B2-418C-847A-5DE4AAF374B9}"/>
              </a:ext>
            </a:extLst>
          </p:cNvPr>
          <p:cNvSpPr txBox="1"/>
          <p:nvPr/>
        </p:nvSpPr>
        <p:spPr>
          <a:xfrm>
            <a:off x="7509918" y="307842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2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4104B4D3-BC0B-4013-9583-DBC50BB72779}"/>
              </a:ext>
            </a:extLst>
          </p:cNvPr>
          <p:cNvSpPr txBox="1"/>
          <p:nvPr/>
        </p:nvSpPr>
        <p:spPr>
          <a:xfrm>
            <a:off x="10053057" y="297773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3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302697D6-A380-42DD-AE5D-5B705DBB82C3}"/>
              </a:ext>
            </a:extLst>
          </p:cNvPr>
          <p:cNvSpPr txBox="1"/>
          <p:nvPr/>
        </p:nvSpPr>
        <p:spPr>
          <a:xfrm>
            <a:off x="8224956" y="111229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U</a:t>
            </a:r>
            <a:r>
              <a:rPr lang="es-CO" b="1" dirty="0" err="1"/>
              <a:t>lt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2754221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58E66229-822A-4F21-A26D-2C3F13DC2212}"/>
              </a:ext>
            </a:extLst>
          </p:cNvPr>
          <p:cNvSpPr txBox="1">
            <a:spLocks/>
          </p:cNvSpPr>
          <p:nvPr/>
        </p:nvSpPr>
        <p:spPr>
          <a:xfrm>
            <a:off x="838200" y="386080"/>
            <a:ext cx="10515600" cy="579088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/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2000"/>
              <a:t>Desencolar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2000"/>
              <a:t>Inicie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CO"/>
              <a:t>Si (P==NULL)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CO"/>
              <a:t>   Imprima (“Cola Vacía”)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CO"/>
              <a:t>   Return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CO"/>
              <a:t> Fin si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CO"/>
              <a:t>Z=P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CO"/>
              <a:t>Dato=Dato(Z)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CO"/>
              <a:t>P=LIGA (P)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CO"/>
              <a:t>Apilar(Dato,Tope)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CO"/>
              <a:t>Free(Z)</a:t>
            </a:r>
            <a:endParaRPr lang="es-CO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1940140B-A55B-425A-A38D-47540BD6407F}"/>
              </a:ext>
            </a:extLst>
          </p:cNvPr>
          <p:cNvCxnSpPr>
            <a:cxnSpLocks/>
          </p:cNvCxnSpPr>
          <p:nvPr/>
        </p:nvCxnSpPr>
        <p:spPr>
          <a:xfrm>
            <a:off x="1036320" y="1605280"/>
            <a:ext cx="0" cy="37388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D1EB37B6-A9F8-4371-8BE8-F0D50DD65F99}"/>
              </a:ext>
            </a:extLst>
          </p:cNvPr>
          <p:cNvCxnSpPr>
            <a:cxnSpLocks/>
          </p:cNvCxnSpPr>
          <p:nvPr/>
        </p:nvCxnSpPr>
        <p:spPr>
          <a:xfrm>
            <a:off x="1422400" y="1950720"/>
            <a:ext cx="0" cy="11277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Arco 4">
            <a:extLst>
              <a:ext uri="{FF2B5EF4-FFF2-40B4-BE49-F238E27FC236}">
                <a16:creationId xmlns:a16="http://schemas.microsoft.com/office/drawing/2014/main" id="{5C430FE3-8243-4A80-A20B-0BD9D5C50A3A}"/>
              </a:ext>
            </a:extLst>
          </p:cNvPr>
          <p:cNvSpPr/>
          <p:nvPr/>
        </p:nvSpPr>
        <p:spPr>
          <a:xfrm>
            <a:off x="4847397" y="5804934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F9C96DE-A983-40DF-9BBD-ED84006036BB}"/>
              </a:ext>
            </a:extLst>
          </p:cNvPr>
          <p:cNvSpPr txBox="1"/>
          <p:nvPr/>
        </p:nvSpPr>
        <p:spPr>
          <a:xfrm>
            <a:off x="4197922" y="486246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AA</a:t>
            </a:r>
            <a:endParaRPr lang="es-CO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69C97EB-DF8C-4657-81D3-12D5278E2BB9}"/>
              </a:ext>
            </a:extLst>
          </p:cNvPr>
          <p:cNvSpPr txBox="1"/>
          <p:nvPr/>
        </p:nvSpPr>
        <p:spPr>
          <a:xfrm>
            <a:off x="5380912" y="486246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49A59A7-5A91-4152-A643-6CA2002EA02D}"/>
              </a:ext>
            </a:extLst>
          </p:cNvPr>
          <p:cNvSpPr txBox="1"/>
          <p:nvPr/>
        </p:nvSpPr>
        <p:spPr>
          <a:xfrm>
            <a:off x="6644909" y="486245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BB</a:t>
            </a:r>
            <a:endParaRPr lang="es-CO" b="1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C009AB6-D15A-4FD4-8641-DF94B5E201C1}"/>
              </a:ext>
            </a:extLst>
          </p:cNvPr>
          <p:cNvSpPr txBox="1"/>
          <p:nvPr/>
        </p:nvSpPr>
        <p:spPr>
          <a:xfrm>
            <a:off x="7827899" y="486245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03</a:t>
            </a:r>
            <a:endParaRPr lang="es-CO" b="1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D1BB877-21F4-4275-AB54-1C1338F0493F}"/>
              </a:ext>
            </a:extLst>
          </p:cNvPr>
          <p:cNvSpPr txBox="1"/>
          <p:nvPr/>
        </p:nvSpPr>
        <p:spPr>
          <a:xfrm>
            <a:off x="9076872" y="4873189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CC</a:t>
            </a:r>
            <a:endParaRPr lang="es-CO" b="1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32037E9-65D5-4E3F-9135-6531BBA9B851}"/>
              </a:ext>
            </a:extLst>
          </p:cNvPr>
          <p:cNvSpPr txBox="1"/>
          <p:nvPr/>
        </p:nvSpPr>
        <p:spPr>
          <a:xfrm>
            <a:off x="10259862" y="4873189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Null</a:t>
            </a:r>
            <a:endParaRPr lang="es-CO" b="1" dirty="0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1D19CB25-618D-45BD-A22B-DEA8A1F053D5}"/>
              </a:ext>
            </a:extLst>
          </p:cNvPr>
          <p:cNvCxnSpPr>
            <a:stCxn id="7" idx="3"/>
            <a:endCxn id="8" idx="1"/>
          </p:cNvCxnSpPr>
          <p:nvPr/>
        </p:nvCxnSpPr>
        <p:spPr>
          <a:xfrm flipV="1">
            <a:off x="6057986" y="5047124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3CE9C780-E1BA-4983-8806-AE7D48F6158A}"/>
              </a:ext>
            </a:extLst>
          </p:cNvPr>
          <p:cNvCxnSpPr/>
          <p:nvPr/>
        </p:nvCxnSpPr>
        <p:spPr>
          <a:xfrm flipV="1">
            <a:off x="8504973" y="506707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6EF9998-09C6-4813-818B-77027A0E67F3}"/>
              </a:ext>
            </a:extLst>
          </p:cNvPr>
          <p:cNvSpPr txBox="1"/>
          <p:nvPr/>
        </p:nvSpPr>
        <p:spPr>
          <a:xfrm>
            <a:off x="4863430" y="544401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1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3628F0C-0874-4CF5-A42D-DD57C4EB8EF6}"/>
              </a:ext>
            </a:extLst>
          </p:cNvPr>
          <p:cNvSpPr txBox="1"/>
          <p:nvPr/>
        </p:nvSpPr>
        <p:spPr>
          <a:xfrm>
            <a:off x="7296558" y="543554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2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A66A903-966F-4291-B02D-2153F45A54A1}"/>
              </a:ext>
            </a:extLst>
          </p:cNvPr>
          <p:cNvSpPr txBox="1"/>
          <p:nvPr/>
        </p:nvSpPr>
        <p:spPr>
          <a:xfrm>
            <a:off x="9839697" y="533485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3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A37F399-F418-4232-9956-CD36EEA7A360}"/>
              </a:ext>
            </a:extLst>
          </p:cNvPr>
          <p:cNvSpPr txBox="1"/>
          <p:nvPr/>
        </p:nvSpPr>
        <p:spPr>
          <a:xfrm>
            <a:off x="7725267" y="105330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4942A1B-8224-48CE-8505-01D5D777E725}"/>
              </a:ext>
            </a:extLst>
          </p:cNvPr>
          <p:cNvSpPr txBox="1"/>
          <p:nvPr/>
        </p:nvSpPr>
        <p:spPr>
          <a:xfrm>
            <a:off x="8560248" y="105330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2E1C0E0-FA20-4723-A4FD-6C2481C2F935}"/>
              </a:ext>
            </a:extLst>
          </p:cNvPr>
          <p:cNvSpPr txBox="1"/>
          <p:nvPr/>
        </p:nvSpPr>
        <p:spPr>
          <a:xfrm>
            <a:off x="9395229" y="105330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Z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BB18D8F-CE64-40F6-82C3-635A032B9629}"/>
              </a:ext>
            </a:extLst>
          </p:cNvPr>
          <p:cNvSpPr txBox="1"/>
          <p:nvPr/>
        </p:nvSpPr>
        <p:spPr>
          <a:xfrm>
            <a:off x="7599658" y="1621258"/>
            <a:ext cx="7592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01</a:t>
            </a:r>
          </a:p>
          <a:p>
            <a:pPr algn="ctr"/>
            <a:r>
              <a:rPr lang="es-CO" dirty="0"/>
              <a:t>02</a:t>
            </a:r>
          </a:p>
          <a:p>
            <a:pPr algn="ctr"/>
            <a:r>
              <a:rPr lang="es-CO" dirty="0"/>
              <a:t>03</a:t>
            </a:r>
          </a:p>
          <a:p>
            <a:pPr algn="ctr"/>
            <a:r>
              <a:rPr lang="es-CO" dirty="0"/>
              <a:t>Null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D8CFFD8-3D80-4A2F-AB41-52CCA9483EB2}"/>
              </a:ext>
            </a:extLst>
          </p:cNvPr>
          <p:cNvSpPr txBox="1"/>
          <p:nvPr/>
        </p:nvSpPr>
        <p:spPr>
          <a:xfrm>
            <a:off x="8523152" y="1631989"/>
            <a:ext cx="88649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AA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BB</a:t>
            </a:r>
          </a:p>
          <a:p>
            <a:pPr algn="ctr"/>
            <a:r>
              <a:rPr lang="es-CO" dirty="0"/>
              <a:t>CC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DF96828-F259-4420-967D-D97A9F65641D}"/>
              </a:ext>
            </a:extLst>
          </p:cNvPr>
          <p:cNvSpPr txBox="1"/>
          <p:nvPr/>
        </p:nvSpPr>
        <p:spPr>
          <a:xfrm>
            <a:off x="9450468" y="1621258"/>
            <a:ext cx="67707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CO" dirty="0"/>
          </a:p>
          <a:p>
            <a:r>
              <a:rPr lang="es-CO" dirty="0"/>
              <a:t>02</a:t>
            </a:r>
          </a:p>
          <a:p>
            <a:r>
              <a:rPr lang="es-CO" dirty="0"/>
              <a:t>03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76568F2-7E5B-4939-80A7-E3E9D91B36A0}"/>
              </a:ext>
            </a:extLst>
          </p:cNvPr>
          <p:cNvCxnSpPr>
            <a:cxnSpLocks/>
          </p:cNvCxnSpPr>
          <p:nvPr/>
        </p:nvCxnSpPr>
        <p:spPr>
          <a:xfrm flipV="1">
            <a:off x="7566081" y="3288807"/>
            <a:ext cx="331135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031511C1-96AB-4D87-B09D-D0F012FB75A4}"/>
              </a:ext>
            </a:extLst>
          </p:cNvPr>
          <p:cNvCxnSpPr>
            <a:cxnSpLocks/>
          </p:cNvCxnSpPr>
          <p:nvPr/>
        </p:nvCxnSpPr>
        <p:spPr>
          <a:xfrm flipV="1">
            <a:off x="7599658" y="2180869"/>
            <a:ext cx="2509562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7AF86E67-5378-493C-B48D-E31E07DC583F}"/>
              </a:ext>
            </a:extLst>
          </p:cNvPr>
          <p:cNvCxnSpPr>
            <a:cxnSpLocks/>
          </p:cNvCxnSpPr>
          <p:nvPr/>
        </p:nvCxnSpPr>
        <p:spPr>
          <a:xfrm flipV="1">
            <a:off x="4086301" y="4185920"/>
            <a:ext cx="2123373" cy="16274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0A282B9A-95D7-4349-AF6A-592154521233}"/>
              </a:ext>
            </a:extLst>
          </p:cNvPr>
          <p:cNvCxnSpPr/>
          <p:nvPr/>
        </p:nvCxnSpPr>
        <p:spPr>
          <a:xfrm>
            <a:off x="4303097" y="4104640"/>
            <a:ext cx="2146732" cy="18999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9A5E154D-8EE5-4A6B-B25E-CD9C8EACDFAA}"/>
              </a:ext>
            </a:extLst>
          </p:cNvPr>
          <p:cNvCxnSpPr>
            <a:cxnSpLocks/>
          </p:cNvCxnSpPr>
          <p:nvPr/>
        </p:nvCxnSpPr>
        <p:spPr>
          <a:xfrm flipH="1">
            <a:off x="6002206" y="4311260"/>
            <a:ext cx="655091" cy="12562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3B3D0061-A62B-415C-A4C8-FC5FB8A4B3FA}"/>
              </a:ext>
            </a:extLst>
          </p:cNvPr>
          <p:cNvCxnSpPr/>
          <p:nvPr/>
        </p:nvCxnSpPr>
        <p:spPr>
          <a:xfrm flipV="1">
            <a:off x="6709761" y="4359264"/>
            <a:ext cx="1859280" cy="16189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1CA80807-C853-45E4-A7D4-79CE0B9EE3B8}"/>
              </a:ext>
            </a:extLst>
          </p:cNvPr>
          <p:cNvCxnSpPr>
            <a:cxnSpLocks/>
          </p:cNvCxnSpPr>
          <p:nvPr/>
        </p:nvCxnSpPr>
        <p:spPr>
          <a:xfrm>
            <a:off x="6994129" y="4104640"/>
            <a:ext cx="1362277" cy="21519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134F8E45-0147-459C-8477-E223D8D2F36B}"/>
              </a:ext>
            </a:extLst>
          </p:cNvPr>
          <p:cNvCxnSpPr/>
          <p:nvPr/>
        </p:nvCxnSpPr>
        <p:spPr>
          <a:xfrm flipV="1">
            <a:off x="8354046" y="4308841"/>
            <a:ext cx="846855" cy="138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39FADE91-7895-4082-B02D-FAF542960C0C}"/>
              </a:ext>
            </a:extLst>
          </p:cNvPr>
          <p:cNvCxnSpPr/>
          <p:nvPr/>
        </p:nvCxnSpPr>
        <p:spPr>
          <a:xfrm>
            <a:off x="7566081" y="2483135"/>
            <a:ext cx="256146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BF45B067-D6BC-44D7-A8A6-5D379E08D0D7}"/>
              </a:ext>
            </a:extLst>
          </p:cNvPr>
          <p:cNvCxnSpPr/>
          <p:nvPr/>
        </p:nvCxnSpPr>
        <p:spPr>
          <a:xfrm flipV="1">
            <a:off x="9152220" y="4212721"/>
            <a:ext cx="1843019" cy="17087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244431F3-8D54-4821-A482-39B995FD4379}"/>
              </a:ext>
            </a:extLst>
          </p:cNvPr>
          <p:cNvCxnSpPr/>
          <p:nvPr/>
        </p:nvCxnSpPr>
        <p:spPr>
          <a:xfrm>
            <a:off x="9476450" y="4104640"/>
            <a:ext cx="1485321" cy="20101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CuadroTexto 33">
            <a:extLst>
              <a:ext uri="{FF2B5EF4-FFF2-40B4-BE49-F238E27FC236}">
                <a16:creationId xmlns:a16="http://schemas.microsoft.com/office/drawing/2014/main" id="{0BF8EC37-289E-4C49-88C2-C3985CF81B38}"/>
              </a:ext>
            </a:extLst>
          </p:cNvPr>
          <p:cNvSpPr txBox="1"/>
          <p:nvPr/>
        </p:nvSpPr>
        <p:spPr>
          <a:xfrm>
            <a:off x="4704089" y="2971800"/>
            <a:ext cx="1849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  <a:latin typeface="Arial Black" panose="020B0A04020102020204" pitchFamily="34" charset="0"/>
              </a:rPr>
              <a:t>Cola Vacía</a:t>
            </a:r>
            <a:endParaRPr lang="es-CO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822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622</Words>
  <Application>Microsoft Office PowerPoint</Application>
  <PresentationFormat>Panorámica</PresentationFormat>
  <Paragraphs>325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valery liseth palomeque renteria</cp:lastModifiedBy>
  <cp:revision>61</cp:revision>
  <dcterms:created xsi:type="dcterms:W3CDTF">2020-03-22T23:16:59Z</dcterms:created>
  <dcterms:modified xsi:type="dcterms:W3CDTF">2022-03-26T01:17:51Z</dcterms:modified>
</cp:coreProperties>
</file>